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4" r:id="rId15"/>
    <p:sldId id="271" r:id="rId16"/>
    <p:sldId id="272" r:id="rId17"/>
    <p:sldId id="273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4643" y="1052736"/>
            <a:ext cx="7147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DIGITAIS</a:t>
            </a:r>
          </a:p>
          <a:p>
            <a:pPr algn="r"/>
            <a:r>
              <a:rPr lang="pt-BR" sz="4000" b="1" u="sng" dirty="0">
                <a:latin typeface="Arial Black" panose="020B0A04020102090204" pitchFamily="34" charset="0"/>
                <a:cs typeface="Aharoni" pitchFamily="2" charset="-79"/>
              </a:rPr>
              <a:t>FERNANDA BRUM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ENTÃO PERCEBI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QUE EU JÁ ERA SEU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BEM ANTES DE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EXISTIR O SENHOR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ME ESCOLHEU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346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VALEU A PENA PERDER A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MINHA VIDA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PELO TEU AMOR TE ENCONTREI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69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571" y="188640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EM MINHA ALMA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ESTÃO AS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TUAS DIGITAIS</a:t>
            </a:r>
            <a:br>
              <a:rPr lang="pt-BR" sz="496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CADA DIA QUE SE PASSA EU TE AMO MUITO MAIS</a:t>
            </a:r>
            <a:endParaRPr lang="pt-BR" sz="3333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58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latin typeface="Arial Black" panose="020B0A04020102020204" pitchFamily="34" charset="0"/>
              </a:rPr>
              <a:t>TUA GRAÇA PERFUMOU MEU CORAÇÃO, SENHOR</a:t>
            </a:r>
            <a:br>
              <a:rPr lang="pt-BR" sz="7000" dirty="0">
                <a:latin typeface="Arial Black" panose="020B0A04020102020204" pitchFamily="34" charset="0"/>
              </a:rPr>
            </a:br>
            <a:r>
              <a:rPr lang="pt-BR" sz="7000" dirty="0">
                <a:latin typeface="Arial Black" panose="020B0A04020102020204" pitchFamily="34" charset="0"/>
              </a:rPr>
              <a:t>ONDE O PECADO ABUNDOU, HOJE ELA SUPERABUNDOU</a:t>
            </a:r>
            <a:endParaRPr lang="pt-BR" sz="7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18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PORQUE DELE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POR ELE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PARA ELE SÃO TODAS AS COISAS</a:t>
            </a:r>
            <a:endParaRPr lang="pt-BR" sz="400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240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PORQUE DELE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POR ELE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PARA ELE SÃO TODAS AS COISAS</a:t>
            </a:r>
            <a:endParaRPr lang="pt-BR" sz="400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45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571" y="188640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EM MINHA ALMA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ESTÃO AS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TUAS DIGITAIS</a:t>
            </a:r>
            <a:br>
              <a:rPr lang="pt-BR" sz="496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CADA DIA QUE SE PASSA EU TE AMO MUITO MAIS</a:t>
            </a:r>
            <a:endParaRPr lang="pt-BR" sz="3333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138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latin typeface="Arial Black" panose="020B0A04020102020204" pitchFamily="34" charset="0"/>
              </a:rPr>
              <a:t>TUA GRAÇA PERFUMOU MEU CORAÇÃO, SENHOR</a:t>
            </a:r>
            <a:br>
              <a:rPr lang="pt-BR" sz="7000" dirty="0">
                <a:latin typeface="Arial Black" panose="020B0A04020102020204" pitchFamily="34" charset="0"/>
              </a:rPr>
            </a:br>
            <a:r>
              <a:rPr lang="pt-BR" sz="7000" dirty="0">
                <a:latin typeface="Arial Black" panose="020B0A04020102020204" pitchFamily="34" charset="0"/>
              </a:rPr>
              <a:t>ONDE O PECADO ABUNDOU, HOJE ELA SUPERABUNDOU</a:t>
            </a:r>
            <a:endParaRPr lang="pt-BR" sz="7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0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196752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SEM TER CONDIÇÃO DE TE ESCOLHER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CEGO PELOS MEUS PECADOS</a:t>
            </a:r>
            <a:endParaRPr lang="pt-BR" sz="3333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OUVI TUA VOZ DIZENDO: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EU VIM TE BUSCAR E TE SALVAR</a:t>
            </a:r>
            <a:endParaRPr lang="pt-BR" sz="400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ENTÃO PERCEBI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QUE EU JÁ ERA SEU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BEM ANTES DE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EXISTIR O SENHOR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ME ESCOLHEU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VALEU A PENA PERDER A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MINHA VIDA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PELO TEU AMOR TE ENCONTREI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571" y="188640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EM MINHA ALMA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ESTÃO AS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TUAS DIGITAIS</a:t>
            </a:r>
            <a:br>
              <a:rPr lang="pt-BR" sz="496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CADA DIA QUE SE PASSA EU TE AMO MUITO MAIS</a:t>
            </a:r>
            <a:endParaRPr lang="pt-BR" sz="3333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latin typeface="Arial Black" panose="020B0A04020102020204" pitchFamily="34" charset="0"/>
              </a:rPr>
              <a:t>TUA GRAÇA PERFUMOU MEU CORAÇÃO, SENHOR</a:t>
            </a:r>
            <a:br>
              <a:rPr lang="pt-BR" sz="7000" dirty="0">
                <a:latin typeface="Arial Black" panose="020B0A04020102020204" pitchFamily="34" charset="0"/>
              </a:rPr>
            </a:br>
            <a:r>
              <a:rPr lang="pt-BR" sz="7000" dirty="0">
                <a:latin typeface="Arial Black" panose="020B0A04020102020204" pitchFamily="34" charset="0"/>
              </a:rPr>
              <a:t>ONDE O PECADO ABUNDOU, HOJE ELA SUPERABUNDOU</a:t>
            </a:r>
            <a:endParaRPr lang="pt-BR" sz="7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381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196752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SEM TER CONDIÇÃO DE TE ESCOLHER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CEGO PELOS MEUS PECADOS</a:t>
            </a:r>
            <a:endParaRPr lang="pt-BR" sz="3333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26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OUVI TUA VOZ DIZENDO: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EU VIM TE BUSCAR E TE SALVAR</a:t>
            </a:r>
            <a:endParaRPr lang="pt-BR" sz="400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385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103</Words>
  <Application>Microsoft Office PowerPoint</Application>
  <PresentationFormat>Personalizar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13</cp:revision>
  <dcterms:created xsi:type="dcterms:W3CDTF">2016-06-03T20:54:36Z</dcterms:created>
  <dcterms:modified xsi:type="dcterms:W3CDTF">2019-09-26T21:41:15Z</dcterms:modified>
</cp:coreProperties>
</file>