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72" r:id="rId10"/>
    <p:sldId id="273" r:id="rId11"/>
    <p:sldId id="274" r:id="rId12"/>
    <p:sldId id="275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546" y="66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7769" y="188640"/>
            <a:ext cx="11517379" cy="2952328"/>
          </a:xfrm>
        </p:spPr>
        <p:txBody>
          <a:bodyPr>
            <a:normAutofit/>
          </a:bodyPr>
          <a:lstStyle/>
          <a:p>
            <a:pPr algn="r"/>
            <a:r>
              <a:rPr lang="pt-BR" sz="7200" b="1" dirty="0">
                <a:latin typeface="Arial Black" pitchFamily="34" charset="0"/>
                <a:cs typeface="Aharoni" pitchFamily="2" charset="-79"/>
              </a:rPr>
              <a:t>TE CONHECER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8373" y="908720"/>
            <a:ext cx="8821103" cy="2952328"/>
          </a:xfrm>
        </p:spPr>
        <p:txBody>
          <a:bodyPr/>
          <a:lstStyle/>
          <a:p>
            <a:pPr algn="r"/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TOQUE NO ALTAR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8121" y="920621"/>
            <a:ext cx="122053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POIS NÃO HÁ OUTRO ALÉM DE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TUDO O QUE EU POSSA CONQUISTAR</a:t>
            </a:r>
          </a:p>
        </p:txBody>
      </p:sp>
    </p:spTree>
    <p:extLst>
      <p:ext uri="{BB962C8B-B14F-4D97-AF65-F5344CB8AC3E}">
        <p14:creationId xmlns:p14="http://schemas.microsoft.com/office/powerpoint/2010/main" val="17496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81F85-706F-4E46-9C89-D7BE031E3F59}"/>
              </a:ext>
            </a:extLst>
          </p:cNvPr>
          <p:cNvSpPr/>
          <p:nvPr/>
        </p:nvSpPr>
        <p:spPr>
          <a:xfrm>
            <a:off x="468139" y="920621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SE COMPARA A TUA PRESENÇA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NEM AO PRAZER DE TE ADORAR</a:t>
            </a:r>
          </a:p>
        </p:txBody>
      </p:sp>
    </p:spTree>
    <p:extLst>
      <p:ext uri="{BB962C8B-B14F-4D97-AF65-F5344CB8AC3E}">
        <p14:creationId xmlns:p14="http://schemas.microsoft.com/office/powerpoint/2010/main" val="12185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6DF9DF4-E6D7-48D0-A568-CBF6F059D276}"/>
              </a:ext>
            </a:extLst>
          </p:cNvPr>
          <p:cNvSpPr/>
          <p:nvPr/>
        </p:nvSpPr>
        <p:spPr>
          <a:xfrm>
            <a:off x="234069" y="610136"/>
            <a:ext cx="1213343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DIAS VÊM, DIAS VÃO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EM MEU CORAÇÃO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SÓ AUMENTA O DESEJO DE TE ENCONTRAR</a:t>
            </a:r>
          </a:p>
        </p:txBody>
      </p:sp>
    </p:spTree>
    <p:extLst>
      <p:ext uri="{BB962C8B-B14F-4D97-AF65-F5344CB8AC3E}">
        <p14:creationId xmlns:p14="http://schemas.microsoft.com/office/powerpoint/2010/main" val="17807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C30041-AABE-4C75-AE9C-32ADA730C2D9}"/>
              </a:ext>
            </a:extLst>
          </p:cNvPr>
          <p:cNvSpPr/>
          <p:nvPr/>
        </p:nvSpPr>
        <p:spPr>
          <a:xfrm>
            <a:off x="-26541" y="476672"/>
            <a:ext cx="1265465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AGRADECIDO EU SOU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PELO QUE JÁ RECEBI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NÃO ESTOU SATISFEITO EU QUERO MAIS</a:t>
            </a:r>
          </a:p>
        </p:txBody>
      </p:sp>
    </p:spTree>
    <p:extLst>
      <p:ext uri="{BB962C8B-B14F-4D97-AF65-F5344CB8AC3E}">
        <p14:creationId xmlns:p14="http://schemas.microsoft.com/office/powerpoint/2010/main" val="107275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95" y="908720"/>
            <a:ext cx="11665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TE CONHECER E PROSSEGUIR EM TE CONHECER ESTE É O ALVO DA MINHA VIDA SENHOR</a:t>
            </a:r>
          </a:p>
        </p:txBody>
      </p:sp>
    </p:spTree>
    <p:extLst>
      <p:ext uri="{BB962C8B-B14F-4D97-AF65-F5344CB8AC3E}">
        <p14:creationId xmlns:p14="http://schemas.microsoft.com/office/powerpoint/2010/main" val="414653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612844"/>
            <a:ext cx="12025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TE CONHECER E PROSSEGUIR EM TE CONHECER É TUDO O QUE EU QUERO PRA MINHA VIDA SENHOR</a:t>
            </a:r>
          </a:p>
        </p:txBody>
      </p:sp>
    </p:spTree>
    <p:extLst>
      <p:ext uri="{BB962C8B-B14F-4D97-AF65-F5344CB8AC3E}">
        <p14:creationId xmlns:p14="http://schemas.microsoft.com/office/powerpoint/2010/main" val="180369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6CE8C86-A6AF-463A-AB9E-5E12BCD37BF4}"/>
              </a:ext>
            </a:extLst>
          </p:cNvPr>
          <p:cNvSpPr/>
          <p:nvPr/>
        </p:nvSpPr>
        <p:spPr>
          <a:xfrm>
            <a:off x="468139" y="116632"/>
            <a:ext cx="1144927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QUERO TE VER COMO NUNCA TE VI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TOCAR-TE E SENTIR TUAS MÃOS ME TOCAR</a:t>
            </a:r>
          </a:p>
        </p:txBody>
      </p:sp>
    </p:spTree>
    <p:extLst>
      <p:ext uri="{BB962C8B-B14F-4D97-AF65-F5344CB8AC3E}">
        <p14:creationId xmlns:p14="http://schemas.microsoft.com/office/powerpoint/2010/main" val="395005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4E7728-F986-4142-A286-1768603FA23C}"/>
              </a:ext>
            </a:extLst>
          </p:cNvPr>
          <p:cNvSpPr/>
          <p:nvPr/>
        </p:nvSpPr>
        <p:spPr>
          <a:xfrm>
            <a:off x="72095" y="1340768"/>
            <a:ext cx="124573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PODES FAZER EM MIM O QUE TENS QUE FAZER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6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4E7728-F986-4142-A286-1768603FA23C}"/>
              </a:ext>
            </a:extLst>
          </p:cNvPr>
          <p:cNvSpPr/>
          <p:nvPr/>
        </p:nvSpPr>
        <p:spPr>
          <a:xfrm>
            <a:off x="72095" y="260648"/>
            <a:ext cx="124573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QUERO SER SEGUNDO 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157581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95" y="908720"/>
            <a:ext cx="11665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TE CONHECER E PROSSEGUIR EM TE CONHECER ESTE É O ALVO DA MINHA VIDA SENHOR</a:t>
            </a:r>
          </a:p>
        </p:txBody>
      </p:sp>
    </p:spTree>
    <p:extLst>
      <p:ext uri="{BB962C8B-B14F-4D97-AF65-F5344CB8AC3E}">
        <p14:creationId xmlns:p14="http://schemas.microsoft.com/office/powerpoint/2010/main" val="28442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FA1763-D6BF-482D-8186-55F98789E755}"/>
              </a:ext>
            </a:extLst>
          </p:cNvPr>
          <p:cNvSpPr/>
          <p:nvPr/>
        </p:nvSpPr>
        <p:spPr>
          <a:xfrm>
            <a:off x="1" y="1052736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TUDO O QUE QUERO ESTÁ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TODA A MINHA VIDA EU TE ENTREGO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612844"/>
            <a:ext cx="12025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TE CONHECER E PROSSEGUIR EM TE CONHECER É TUDO O QUE EU QUERO PRA MINHA VIDA SENHOR</a:t>
            </a:r>
          </a:p>
        </p:txBody>
      </p:sp>
    </p:spTree>
    <p:extLst>
      <p:ext uri="{BB962C8B-B14F-4D97-AF65-F5344CB8AC3E}">
        <p14:creationId xmlns:p14="http://schemas.microsoft.com/office/powerpoint/2010/main" val="23938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POIS NÃO HÁ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OUTRO ALÉM DE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TUDO O QUE EU POSSA CONQUISTAR</a:t>
            </a:r>
          </a:p>
        </p:txBody>
      </p:sp>
    </p:spTree>
    <p:extLst>
      <p:ext uri="{BB962C8B-B14F-4D97-AF65-F5344CB8AC3E}">
        <p14:creationId xmlns:p14="http://schemas.microsoft.com/office/powerpoint/2010/main" val="50956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81F85-706F-4E46-9C89-D7BE031E3F59}"/>
              </a:ext>
            </a:extLst>
          </p:cNvPr>
          <p:cNvSpPr/>
          <p:nvPr/>
        </p:nvSpPr>
        <p:spPr>
          <a:xfrm>
            <a:off x="14099" y="1124744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SE COMPARA A TUA PRESENÇA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NEM AO PRAZER DE TE ADORAR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F2F176-76E9-4F6F-889E-8ECA97753D53}"/>
              </a:ext>
            </a:extLst>
          </p:cNvPr>
          <p:cNvSpPr/>
          <p:nvPr/>
        </p:nvSpPr>
        <p:spPr>
          <a:xfrm>
            <a:off x="36091" y="476672"/>
            <a:ext cx="125293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DIAS VÊM, DIAS VÃO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EM MEU CORAÇÃO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SÓ AUMENTA O DESEJO DE TE  ENCONTRAR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6EB2FE-7571-4B5E-A031-465B3337C1C9}"/>
              </a:ext>
            </a:extLst>
          </p:cNvPr>
          <p:cNvSpPr/>
          <p:nvPr/>
        </p:nvSpPr>
        <p:spPr>
          <a:xfrm>
            <a:off x="45467" y="476672"/>
            <a:ext cx="1251063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AGRADECIDO EU SOU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PELO QUE JÁ RECEBI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NÃO ESTOU SATISFEITO EU QUERO MAIS</a:t>
            </a:r>
          </a:p>
        </p:txBody>
      </p:sp>
    </p:spTree>
    <p:extLst>
      <p:ext uri="{BB962C8B-B14F-4D97-AF65-F5344CB8AC3E}">
        <p14:creationId xmlns:p14="http://schemas.microsoft.com/office/powerpoint/2010/main" val="340888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692696"/>
            <a:ext cx="126015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TE CONHECER E PROSSEGUIR EM TE CONHECER 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ESTE É O ALVO DA MINHA VIDA, SENHOR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612844"/>
            <a:ext cx="12025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TE CONHECER E PROSSEGUIR EM TE CONHECER É TUDO O QUE EU QUERO PRA MINHA VIDA SENHOR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FA1763-D6BF-482D-8186-55F98789E755}"/>
              </a:ext>
            </a:extLst>
          </p:cNvPr>
          <p:cNvSpPr/>
          <p:nvPr/>
        </p:nvSpPr>
        <p:spPr>
          <a:xfrm>
            <a:off x="108099" y="920621"/>
            <a:ext cx="123853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TUDO O QUE QUERO ESTÁ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TODA A MINHA VIDA EU TE ENTREGO</a:t>
            </a:r>
          </a:p>
        </p:txBody>
      </p:sp>
    </p:spTree>
    <p:extLst>
      <p:ext uri="{BB962C8B-B14F-4D97-AF65-F5344CB8AC3E}">
        <p14:creationId xmlns:p14="http://schemas.microsoft.com/office/powerpoint/2010/main" val="362773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274</Words>
  <Application>Microsoft Office PowerPoint</Application>
  <PresentationFormat>Personalizar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Tema do Office</vt:lpstr>
      <vt:lpstr>TE CONHECER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17</cp:revision>
  <dcterms:created xsi:type="dcterms:W3CDTF">2016-06-03T02:05:38Z</dcterms:created>
  <dcterms:modified xsi:type="dcterms:W3CDTF">2019-10-06T21:50:07Z</dcterms:modified>
</cp:coreProperties>
</file>