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61" r:id="rId5"/>
    <p:sldId id="262" r:id="rId6"/>
    <p:sldId id="269" r:id="rId7"/>
    <p:sldId id="270" r:id="rId8"/>
    <p:sldId id="27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0" autoAdjust="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aulo Mota Silva" userId="0c149bf66b8789b5" providerId="LiveId" clId="{313E7359-4ACB-441C-929C-A02A76EA7802}"/>
    <pc:docChg chg="modSld">
      <pc:chgData name="João Paulo Mota Silva" userId="0c149bf66b8789b5" providerId="LiveId" clId="{313E7359-4ACB-441C-929C-A02A76EA7802}" dt="2019-04-17T22:30:41.101" v="8" actId="1076"/>
      <pc:docMkLst>
        <pc:docMk/>
      </pc:docMkLst>
      <pc:sldChg chg="modSp">
        <pc:chgData name="João Paulo Mota Silva" userId="0c149bf66b8789b5" providerId="LiveId" clId="{313E7359-4ACB-441C-929C-A02A76EA7802}" dt="2019-04-17T22:30:41.101" v="8" actId="1076"/>
        <pc:sldMkLst>
          <pc:docMk/>
          <pc:sldMk cId="0" sldId="256"/>
        </pc:sldMkLst>
        <pc:spChg chg="mod">
          <ac:chgData name="João Paulo Mota Silva" userId="0c149bf66b8789b5" providerId="LiveId" clId="{313E7359-4ACB-441C-929C-A02A76EA7802}" dt="2019-04-17T22:30:36.351" v="7" actId="1076"/>
          <ac:spMkLst>
            <pc:docMk/>
            <pc:sldMk cId="0" sldId="256"/>
            <ac:spMk id="3" creationId="{905FA20C-C4C1-4372-AAB7-7287FD725752}"/>
          </ac:spMkLst>
        </pc:spChg>
        <pc:spChg chg="mod">
          <ac:chgData name="João Paulo Mota Silva" userId="0c149bf66b8789b5" providerId="LiveId" clId="{313E7359-4ACB-441C-929C-A02A76EA7802}" dt="2019-04-17T22:30:41.101" v="8" actId="1076"/>
          <ac:spMkLst>
            <pc:docMk/>
            <pc:sldMk cId="0" sldId="256"/>
            <ac:spMk id="3379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2209800"/>
            <a:ext cx="9550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3505200"/>
            <a:ext cx="85344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096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2FC4DD87-DCFD-4025-947D-17D29E00D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5E180-3966-42FD-89B6-A26D1F28D0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1295400"/>
            <a:ext cx="2565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1295400"/>
            <a:ext cx="7493000" cy="4953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7913-1D67-4B43-97D0-A94FEF1F13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9CEA-F2AC-4574-8321-51E7E000182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DF8C-57A6-4356-8209-53F24D694B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D5A6-43E9-49BB-8D31-26A820FC776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AD81-3636-4246-A3BD-88F31B48A2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E255D-3FAD-45F2-B788-065DA38263D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B6241-9F15-4FB8-AAF8-818F99E683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0CC2-A555-4F84-9C02-CF1F78F3B11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6E8D7-E622-49CB-847C-CAF0301D498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295400"/>
            <a:ext cx="1026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2286000"/>
            <a:ext cx="10261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3246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EBD09C-C152-429E-BE3C-7BD117F853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7355" y="690955"/>
            <a:ext cx="6633318" cy="2160240"/>
          </a:xfrm>
        </p:spPr>
        <p:txBody>
          <a:bodyPr/>
          <a:lstStyle/>
          <a:p>
            <a:pPr algn="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TEU REINO</a:t>
            </a:r>
            <a:br>
              <a:rPr lang="pt-BR" sz="4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endParaRPr lang="en-US" sz="1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5FA20C-C4C1-4372-AAB7-7287FD725752}"/>
              </a:ext>
            </a:extLst>
          </p:cNvPr>
          <p:cNvSpPr txBox="1"/>
          <p:nvPr/>
        </p:nvSpPr>
        <p:spPr>
          <a:xfrm>
            <a:off x="5352518" y="2204864"/>
            <a:ext cx="651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u="sng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MINISTÉRIO TEU REINO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08720"/>
            <a:ext cx="12192000" cy="538690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 TUA IGREJA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 TE ADORA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 TUA IGREJA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 TE ADORA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041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2412"/>
            <a:ext cx="12192000" cy="6013175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TEU REINO É SEMPRE ETERNO FIRMADO EM MISERICÓRDIA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819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08720"/>
            <a:ext cx="12192000" cy="5355976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JUSTIÇA E IGUALDADE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BONDADE E FIDELIDADE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432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92696"/>
            <a:ext cx="12192000" cy="574694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 TUA IGREJA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TE ADORA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 TUA IGREJA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 TE ADORA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90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74" y="836712"/>
            <a:ext cx="12192000" cy="556692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OS REINOS SE ABALAM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OS POVOS SE CURVAM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782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" y="404664"/>
            <a:ext cx="12192000" cy="628700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AS BOCAS SE ABREM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AS MÃOS SE LEVANTAM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246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08720"/>
            <a:ext cx="12192000" cy="5256584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PRA DIZER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QUE TU ÉS O REI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PRA DIZER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QUE TU ÉS O SENHOR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583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20688"/>
            <a:ext cx="12192000" cy="592696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OS REINOS SE ABALAM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OS POVOS SE CURVAM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797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20688"/>
            <a:ext cx="12192000" cy="592696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AS BOCAS SE ABREM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AS MÃOS SE LEVANTAM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153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92696"/>
            <a:ext cx="12192000" cy="547260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PRA DIZER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QUE TU ÉS O REI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PRA DIZER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QUE TU ÉS O SENHOR 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622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65516"/>
            <a:ext cx="12192000" cy="592696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TEU REINO É SEMPRE ETERNO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FIRMADO EM MISERICÓRDIA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073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373" y="602686"/>
            <a:ext cx="12162627" cy="565262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JUSTIÇA E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IGUALDADE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BONDADE E FIDELIDADE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864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81EF72-BC10-4950-8E31-38DC9B490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do gel azul</Template>
  <TotalTime>166</TotalTime>
  <Words>49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Arial Black</vt:lpstr>
      <vt:lpstr>Tema do Office</vt:lpstr>
      <vt:lpstr>TEU REINO </vt:lpstr>
      <vt:lpstr>OS REINOS SE ABALAM OS POVOS SE CURVAM</vt:lpstr>
      <vt:lpstr>AS BOCAS SE ABREM AS MÃOS SE LEVANTAM</vt:lpstr>
      <vt:lpstr>PRA DIZER  QUE TU ÉS O REI  PRA DIZER  QUE TU ÉS O SENHOR</vt:lpstr>
      <vt:lpstr>OS REINOS SE ABALAM OS POVOS SE CURVAM</vt:lpstr>
      <vt:lpstr>AS BOCAS SE ABREM AS MÃOS SE LEVANTAM</vt:lpstr>
      <vt:lpstr>PRA DIZER  QUE TU ÉS O REI PRA DIZER  QUE TU ÉS O SENHOR </vt:lpstr>
      <vt:lpstr>TEU REINO É SEMPRE ETERNO FIRMADO EM MISERICÓRDIA</vt:lpstr>
      <vt:lpstr>JUSTIÇA E IGUALDADE BONDADE E FIDELIDADE</vt:lpstr>
      <vt:lpstr>A TUA IGREJA  TE ADORA  A TUA IGREJA  TE ADORA</vt:lpstr>
      <vt:lpstr>TEU REINO É SEMPRE ETERNO FIRMADO EM MISERICÓRDIA</vt:lpstr>
      <vt:lpstr>JUSTIÇA E IGUALDADE BONDADE E FIDELIDADE</vt:lpstr>
      <vt:lpstr>A TUA IGREJA  TE ADORA  A TUA IGREJA  TE ADORA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creator>Pastor Marcio</dc:creator>
  <cp:lastModifiedBy>João Paulo Mota Silva</cp:lastModifiedBy>
  <cp:revision>25</cp:revision>
  <dcterms:created xsi:type="dcterms:W3CDTF">2015-11-13T19:16:36Z</dcterms:created>
  <dcterms:modified xsi:type="dcterms:W3CDTF">2019-09-08T17:57:39Z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TC010721191046</vt:lpwstr>
  </property>
</Properties>
</file>