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62" y="60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98C1E-CC3A-4814-B8DB-F6C6FAC91F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DBA1B-B39E-4C0D-A231-CB1D463BDE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50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DBA1B-B39E-4C0D-A231-CB1D463BDE4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844403" y="692696"/>
            <a:ext cx="957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>
                <a:latin typeface="Arial Black" panose="020B0A04020102090204" pitchFamily="34" charset="0"/>
                <a:cs typeface="Aharoni" pitchFamily="2" charset="-79"/>
              </a:rPr>
              <a:t>TEU  SANTO   NOME</a:t>
            </a:r>
            <a:endParaRPr lang="pt-BR" sz="36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0A5CD1-F83E-4B10-8706-07CBD9EFBA9A}"/>
              </a:ext>
            </a:extLst>
          </p:cNvPr>
          <p:cNvSpPr/>
          <p:nvPr/>
        </p:nvSpPr>
        <p:spPr>
          <a:xfrm>
            <a:off x="-17915" y="1124744"/>
            <a:ext cx="126374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TODO JOELHO DOBRARÁ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OUVIR TEU NOME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TEU SANTO NOME</a:t>
            </a:r>
          </a:p>
        </p:txBody>
      </p:sp>
    </p:spTree>
    <p:extLst>
      <p:ext uri="{BB962C8B-B14F-4D97-AF65-F5344CB8AC3E}">
        <p14:creationId xmlns:p14="http://schemas.microsoft.com/office/powerpoint/2010/main" val="38846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05287C-6D0A-4CD6-B5F1-2D337481B2D4}"/>
              </a:ext>
            </a:extLst>
          </p:cNvPr>
          <p:cNvSpPr/>
          <p:nvPr/>
        </p:nvSpPr>
        <p:spPr>
          <a:xfrm>
            <a:off x="2791" y="674400"/>
            <a:ext cx="126015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TODO SER CONFESSARÁ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LOUVADO SEJA O TEU NOME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TEU SANTO NOME</a:t>
            </a:r>
          </a:p>
        </p:txBody>
      </p:sp>
    </p:spTree>
    <p:extLst>
      <p:ext uri="{BB962C8B-B14F-4D97-AF65-F5344CB8AC3E}">
        <p14:creationId xmlns:p14="http://schemas.microsoft.com/office/powerpoint/2010/main" val="23434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2B61F7-DDC4-441E-A4B4-A59A4881803A}"/>
              </a:ext>
            </a:extLst>
          </p:cNvPr>
          <p:cNvSpPr/>
          <p:nvPr/>
        </p:nvSpPr>
        <p:spPr>
          <a:xfrm>
            <a:off x="306076" y="260648"/>
            <a:ext cx="1198941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TODO SER QUE VIVE LOUVE O NOME DO SENHOR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TODA CRIATURA SE DERRAME AOS SEUS PÉS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351508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2D8742-C884-469E-9B6B-857D394F074B}"/>
              </a:ext>
            </a:extLst>
          </p:cNvPr>
          <p:cNvSpPr/>
          <p:nvPr/>
        </p:nvSpPr>
        <p:spPr>
          <a:xfrm>
            <a:off x="0" y="76470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AO SOM DA SUA VOZ O UNIVERSO SE DESFAZ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NÃO HÁ OUTRO NOME COMPARADO AO GRANDE EU SOU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3FDFD9-770B-4FCB-AE88-2BB84A32BED0}"/>
              </a:ext>
            </a:extLst>
          </p:cNvPr>
          <p:cNvSpPr/>
          <p:nvPr/>
        </p:nvSpPr>
        <p:spPr>
          <a:xfrm>
            <a:off x="1" y="1196752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MESMO SENDO PÓ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 TUDO QUE HÁ EM MIM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CONFESSAREI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5BE2F8-E4CD-47BF-BF5C-8A38A69D4331}"/>
              </a:ext>
            </a:extLst>
          </p:cNvPr>
          <p:cNvSpPr/>
          <p:nvPr/>
        </p:nvSpPr>
        <p:spPr>
          <a:xfrm>
            <a:off x="0" y="1268760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CÉUS E TERRA PASSARÃO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O TEU NOME É ETERNO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0A5CD1-F83E-4B10-8706-07CBD9EFBA9A}"/>
              </a:ext>
            </a:extLst>
          </p:cNvPr>
          <p:cNvSpPr/>
          <p:nvPr/>
        </p:nvSpPr>
        <p:spPr>
          <a:xfrm>
            <a:off x="-17915" y="1124744"/>
            <a:ext cx="126374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TODO JOELHO DOBRARÁ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AO OUVIR TEU NOME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TEU SANTO NOME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05287C-6D0A-4CD6-B5F1-2D337481B2D4}"/>
              </a:ext>
            </a:extLst>
          </p:cNvPr>
          <p:cNvSpPr/>
          <p:nvPr/>
        </p:nvSpPr>
        <p:spPr>
          <a:xfrm>
            <a:off x="-460" y="674400"/>
            <a:ext cx="126015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TODO SER CONFESSARÁ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LOUVADO SEJA O TEU NOME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TEU SANTO NOME</a:t>
            </a:r>
          </a:p>
        </p:txBody>
      </p:sp>
    </p:spTree>
    <p:extLst>
      <p:ext uri="{BB962C8B-B14F-4D97-AF65-F5344CB8AC3E}">
        <p14:creationId xmlns:p14="http://schemas.microsoft.com/office/powerpoint/2010/main" val="20305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74400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53CA3F-9999-462E-8A46-1439F67A074E}"/>
              </a:ext>
            </a:extLst>
          </p:cNvPr>
          <p:cNvSpPr/>
          <p:nvPr/>
        </p:nvSpPr>
        <p:spPr>
          <a:xfrm>
            <a:off x="1" y="1268760"/>
            <a:ext cx="126015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E MESMO SENDO PÓ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COM TUDO QUE HÁ EM MIM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CONFESSAREI</a:t>
            </a:r>
          </a:p>
        </p:txBody>
      </p:sp>
    </p:spTree>
    <p:extLst>
      <p:ext uri="{BB962C8B-B14F-4D97-AF65-F5344CB8AC3E}">
        <p14:creationId xmlns:p14="http://schemas.microsoft.com/office/powerpoint/2010/main" val="17260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323949" y="-5417"/>
            <a:ext cx="12601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63F1A3-F35E-47AB-BA73-ABC392CE5A49}"/>
              </a:ext>
            </a:extLst>
          </p:cNvPr>
          <p:cNvSpPr/>
          <p:nvPr/>
        </p:nvSpPr>
        <p:spPr>
          <a:xfrm>
            <a:off x="-1" y="1268760"/>
            <a:ext cx="126015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QUE CÉUS E TERRA PASSARÃO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MAS O TEU NOME É ETERNO</a:t>
            </a:r>
          </a:p>
        </p:txBody>
      </p:sp>
    </p:spTree>
    <p:extLst>
      <p:ext uri="{BB962C8B-B14F-4D97-AF65-F5344CB8AC3E}">
        <p14:creationId xmlns:p14="http://schemas.microsoft.com/office/powerpoint/2010/main" val="2872677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130</Words>
  <Application>Microsoft Office PowerPoint</Application>
  <PresentationFormat>Personalizar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Carlinhos</cp:lastModifiedBy>
  <cp:revision>32</cp:revision>
  <dcterms:created xsi:type="dcterms:W3CDTF">2016-06-03T20:54:36Z</dcterms:created>
  <dcterms:modified xsi:type="dcterms:W3CDTF">2020-12-14T23:02:06Z</dcterms:modified>
</cp:coreProperties>
</file>