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7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964" y="-692426"/>
            <a:ext cx="11504612" cy="2262781"/>
          </a:xfrm>
        </p:spPr>
        <p:txBody>
          <a:bodyPr>
            <a:normAutofit/>
          </a:bodyPr>
          <a:lstStyle/>
          <a:p>
            <a:pPr algn="r"/>
            <a:r>
              <a:rPr lang="pt-BR" sz="49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 SORTE DE BÊNÇÃOS 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3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NO ALTAR</a:t>
            </a:r>
          </a:p>
        </p:txBody>
      </p:sp>
    </p:spTree>
    <p:extLst>
      <p:ext uri="{BB962C8B-B14F-4D97-AF65-F5344CB8AC3E}">
        <p14:creationId xmlns:p14="http://schemas.microsoft.com/office/powerpoint/2010/main" val="64927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40169"/>
            <a:ext cx="12192000" cy="51774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ONDE EU FOR A TUA BÊNÇÃO ME SEGUIRÁ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EU COLOCAR AS MINHAS MÃOS PROSPERARÁ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109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2263883"/>
            <a:ext cx="12994783" cy="521594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21DB38-5C23-4E75-84E8-AE479C265B82}"/>
              </a:ext>
            </a:extLst>
          </p:cNvPr>
          <p:cNvSpPr/>
          <p:nvPr/>
        </p:nvSpPr>
        <p:spPr>
          <a:xfrm>
            <a:off x="402463" y="1720840"/>
            <a:ext cx="11387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A MINHA ENTRADA E A MINHA SAÍDA BENDITA SERÁ</a:t>
            </a:r>
          </a:p>
        </p:txBody>
      </p:sp>
    </p:spTree>
    <p:extLst>
      <p:ext uri="{BB962C8B-B14F-4D97-AF65-F5344CB8AC3E}">
        <p14:creationId xmlns:p14="http://schemas.microsoft.com/office/powerpoint/2010/main" val="19476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1575890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SOBRE MIM HÁ UMA PROMESSA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PROSPERAREI, TRANSBORDAREI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661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932" y="4018208"/>
            <a:ext cx="12018136" cy="49587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MEUS CELEIROS FARTAMENTE SE ENCHERÃO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CASA TERÁ SEMPRE TUA PROVISÃO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967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205" y="1793384"/>
            <a:ext cx="11863589" cy="506461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EU PUSER A PLANTA DOS MEUS PÉS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POSSUIREI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682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5417900"/>
            <a:ext cx="12994783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90CF71-6470-4F94-912E-E03C8CEEAEC3}"/>
              </a:ext>
            </a:extLst>
          </p:cNvPr>
          <p:cNvSpPr/>
          <p:nvPr/>
        </p:nvSpPr>
        <p:spPr>
          <a:xfrm>
            <a:off x="70833" y="1166842"/>
            <a:ext cx="120503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POIS SOBRE MIM HÁ UMA PROMESSA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PROSPERAREI, TRANSBORDAREI</a:t>
            </a:r>
          </a:p>
        </p:txBody>
      </p:sp>
    </p:spTree>
    <p:extLst>
      <p:ext uri="{BB962C8B-B14F-4D97-AF65-F5344CB8AC3E}">
        <p14:creationId xmlns:p14="http://schemas.microsoft.com/office/powerpoint/2010/main" val="126592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1809483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DIREITA, PARA ESQUERDA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MINHA FRENTE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PARA TRÁS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6731" y="5643186"/>
            <a:ext cx="12659932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F489AB-2F7C-4024-AD7B-C1F5D45AB80C}"/>
              </a:ext>
            </a:extLst>
          </p:cNvPr>
          <p:cNvSpPr/>
          <p:nvPr/>
        </p:nvSpPr>
        <p:spPr>
          <a:xfrm>
            <a:off x="484638" y="612844"/>
            <a:ext cx="11037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POR TODO LADO, SOU ABENÇOADO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EM TUDO O QUE EU FAÇO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SOU ABENÇOADO</a:t>
            </a:r>
          </a:p>
        </p:txBody>
      </p:sp>
    </p:spTree>
    <p:extLst>
      <p:ext uri="{BB962C8B-B14F-4D97-AF65-F5344CB8AC3E}">
        <p14:creationId xmlns:p14="http://schemas.microsoft.com/office/powerpoint/2010/main" val="260733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44556" y="3429000"/>
            <a:ext cx="12659932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7782A2-674A-4D91-9848-F61210CE082E}"/>
              </a:ext>
            </a:extLst>
          </p:cNvPr>
          <p:cNvSpPr/>
          <p:nvPr/>
        </p:nvSpPr>
        <p:spPr>
          <a:xfrm>
            <a:off x="138402" y="1166842"/>
            <a:ext cx="1169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TODA SORTE DE BENÇÃOS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 SENHOR PREPAROU PARA MIM</a:t>
            </a:r>
          </a:p>
        </p:txBody>
      </p:sp>
    </p:spTree>
    <p:extLst>
      <p:ext uri="{BB962C8B-B14F-4D97-AF65-F5344CB8AC3E}">
        <p14:creationId xmlns:p14="http://schemas.microsoft.com/office/powerpoint/2010/main" val="41074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44556" y="3429000"/>
            <a:ext cx="12659932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C81360-B40F-4E02-8332-EE259D089524}"/>
              </a:ext>
            </a:extLst>
          </p:cNvPr>
          <p:cNvSpPr/>
          <p:nvPr/>
        </p:nvSpPr>
        <p:spPr>
          <a:xfrm>
            <a:off x="764146" y="1166842"/>
            <a:ext cx="1066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 EM TODAS AS COISAS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EU SOU MAIS DO QUE VENCEDOR</a:t>
            </a:r>
          </a:p>
        </p:txBody>
      </p:sp>
    </p:spTree>
    <p:extLst>
      <p:ext uri="{BB962C8B-B14F-4D97-AF65-F5344CB8AC3E}">
        <p14:creationId xmlns:p14="http://schemas.microsoft.com/office/powerpoint/2010/main" val="270386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40169"/>
            <a:ext cx="12192000" cy="51774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ONDE EU FOR A TUA BÊNÇÃO ME SEGUIRÁ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EU COLOCAR AS MINHAS MÃOS PROSPERARÁ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15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2263883"/>
            <a:ext cx="12994783" cy="521594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21DB38-5C23-4E75-84E8-AE479C265B82}"/>
              </a:ext>
            </a:extLst>
          </p:cNvPr>
          <p:cNvSpPr/>
          <p:nvPr/>
        </p:nvSpPr>
        <p:spPr>
          <a:xfrm>
            <a:off x="402463" y="1720840"/>
            <a:ext cx="11387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A MINHA ENTRADA E A MINHA SAÍDA BENDITA SERÁ</a:t>
            </a:r>
          </a:p>
        </p:txBody>
      </p:sp>
    </p:spTree>
    <p:extLst>
      <p:ext uri="{BB962C8B-B14F-4D97-AF65-F5344CB8AC3E}">
        <p14:creationId xmlns:p14="http://schemas.microsoft.com/office/powerpoint/2010/main" val="4623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1575890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SOBRE MIM HÁ UMA PROMESSA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PROSPERAREI, TRANSBORDAREI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322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932" y="4018208"/>
            <a:ext cx="12018136" cy="49587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MEUS CELEIROS FARTAMENTE SE ENCHERÃO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CASA TERÁ SEMPRE TUA PROVISÃO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77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205" y="1793384"/>
            <a:ext cx="11863589" cy="506461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EU PUSER A PLANTA DOS MEUS PÉS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POSSUIREI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13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5417900"/>
            <a:ext cx="12994783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90CF71-6470-4F94-912E-E03C8CEEAEC3}"/>
              </a:ext>
            </a:extLst>
          </p:cNvPr>
          <p:cNvSpPr/>
          <p:nvPr/>
        </p:nvSpPr>
        <p:spPr>
          <a:xfrm>
            <a:off x="70833" y="1166842"/>
            <a:ext cx="120503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POIS SOBRE MIM HÁ UMA PROMESSA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PROSPERAREI, TRANSBORDAREI</a:t>
            </a:r>
          </a:p>
        </p:txBody>
      </p:sp>
    </p:spTree>
    <p:extLst>
      <p:ext uri="{BB962C8B-B14F-4D97-AF65-F5344CB8AC3E}">
        <p14:creationId xmlns:p14="http://schemas.microsoft.com/office/powerpoint/2010/main" val="5151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1809483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DIREITA, PARA ESQUERDA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MINHA FRENTE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PARA TRÁS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04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6731" y="5643186"/>
            <a:ext cx="12659932" cy="504851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F489AB-2F7C-4024-AD7B-C1F5D45AB80C}"/>
              </a:ext>
            </a:extLst>
          </p:cNvPr>
          <p:cNvSpPr/>
          <p:nvPr/>
        </p:nvSpPr>
        <p:spPr>
          <a:xfrm>
            <a:off x="484638" y="612844"/>
            <a:ext cx="110371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POR TODO LADO, SOU ABENÇOADO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EM TUDO O QUE EU FAÇO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SOU ABENÇOADO</a:t>
            </a:r>
          </a:p>
        </p:txBody>
      </p:sp>
    </p:spTree>
    <p:extLst>
      <p:ext uri="{BB962C8B-B14F-4D97-AF65-F5344CB8AC3E}">
        <p14:creationId xmlns:p14="http://schemas.microsoft.com/office/powerpoint/2010/main" val="12420268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156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Wingdings 3</vt:lpstr>
      <vt:lpstr>Cacho</vt:lpstr>
      <vt:lpstr>TODA SORTE DE BÊNÇÃOS  TOQUE NO ALTAR</vt:lpstr>
      <vt:lpstr>POR ONDE EU FOR A TUA BÊNÇÃO ME SEGUIRÁ ONDE EU COLOCAR AS MINHAS MÃOS PROSPERARÁ </vt:lpstr>
      <vt:lpstr> </vt:lpstr>
      <vt:lpstr>POIS SOBRE MIM HÁ UMA PROMESSA PROSPERAREI, TRANSBORDAREI </vt:lpstr>
      <vt:lpstr>OS MEUS CELEIROS FARTAMENTE SE ENCHERÃO A MINHA CASA TERÁ SEMPRE TUA PROVISÃO   </vt:lpstr>
      <vt:lpstr>ONDE EU PUSER A PLANTA DOS MEUS PÉS POSSUIREI </vt:lpstr>
      <vt:lpstr>    </vt:lpstr>
      <vt:lpstr>PARA DIREITA, PARA ESQUERDA PRA MINHA FRENTE E PARA TRÁS </vt:lpstr>
      <vt:lpstr>    </vt:lpstr>
      <vt:lpstr>POR ONDE EU FOR A TUA BÊNÇÃO ME SEGUIRÁ ONDE EU COLOCAR AS MINHAS MÃOS PROSPERARÁ </vt:lpstr>
      <vt:lpstr> </vt:lpstr>
      <vt:lpstr>POIS SOBRE MIM HÁ UMA PROMESSA PROSPERAREI, TRANSBORDAREI </vt:lpstr>
      <vt:lpstr>OS MEUS CELEIROS FARTAMENTE SE ENCHERÃO A MINHA CASA TERÁ SEMPRE TUA PROVISÃO   </vt:lpstr>
      <vt:lpstr>ONDE EU PUSER A PLANTA DOS MEUS PÉS POSSUIREI </vt:lpstr>
      <vt:lpstr>    </vt:lpstr>
      <vt:lpstr>PARA DIREITA, PARA ESQUERDA PRA MINHA FRENTE E PARA TRÁS </vt:lpstr>
      <vt:lpstr>  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 Sorte de Bênçãos  Toque No Altar</dc:title>
  <dc:creator>Pastor Marcio</dc:creator>
  <cp:lastModifiedBy>GARDÊNIA</cp:lastModifiedBy>
  <cp:revision>8</cp:revision>
  <dcterms:created xsi:type="dcterms:W3CDTF">2015-06-04T12:12:17Z</dcterms:created>
  <dcterms:modified xsi:type="dcterms:W3CDTF">2019-02-28T19:54:21Z</dcterms:modified>
</cp:coreProperties>
</file>