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8" r:id="rId5"/>
    <p:sldId id="269" r:id="rId6"/>
    <p:sldId id="258" r:id="rId7"/>
    <p:sldId id="259" r:id="rId8"/>
    <p:sldId id="270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43D1-15CD-47DA-BF98-0AADDF56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5A9CC2-048A-47EA-90F1-404D67282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F2D894-961B-4A3B-B7FF-15BEAAD2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68E5E3-BC05-4041-B723-DE295F40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0925E-B34C-4BDE-B173-7338C250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2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F19F-BAA5-4AC3-81AB-42AAE75F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E04E77-E714-4B5B-8AF2-45F47CD17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CFED8-2F5F-4354-A3A6-D5E6399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5D293-2EA9-4303-B757-797A396F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DED0BE-F6BF-49E4-9D45-4677E88A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7564A9-F260-4F96-A978-453222675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EFE979-6391-4AB0-B04C-9D699AFED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7D4F4-C3C7-4E0B-87C3-AA1D90B8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787DC-8D4F-4957-8E2D-D4179DA4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147D2-EA14-4C9E-8632-3160482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1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D206-05B1-47CA-B567-ED78F09D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649DA6-A526-48AA-83C0-BB283E9D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2FCD5-D9E0-40B0-BEFA-6DF66AC8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30637C-B499-44AC-96A9-008ADED0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945BBE-83CE-478D-BEF6-A48655AC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5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0D6D-3400-4E59-9BF2-3195EB6D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1AE40B-EDD7-4268-B66B-A3F79E7A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C2855D-4C80-4B23-913D-F585680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82E8AD-F89B-4BA7-AEDD-D4256B04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FF432-3757-4FA6-8E8B-67844791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0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958FB-FB77-40B9-9718-B22E46B5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9E89A4-A96E-4581-90B7-5E076DF7B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68F65C-2CDD-4DE2-84EF-36EBC89C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0B7D5F-955C-4D7E-B235-F0C42B13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749C01-576C-4ACE-84D3-33B08455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19013A-6AE0-424B-805F-1DD7EFEC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1373F-D7F8-455A-8515-4EB432BF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24F574-39AF-44E4-A84B-9D6C47AD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4E4EB-AB62-4D3A-AE48-31170950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1B8E6B-8AD1-4627-8686-E1FD32FD0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FB2157-868B-4F19-AA4E-D11D891E6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B26201-4B24-400F-8419-688748A9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5F4D68-EB9D-407F-94AE-F1285F5B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1D0FD4-BD08-4BCF-A778-8CBD9056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88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15868-BD88-4629-8878-6A8A3D16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7A2021-8148-44C6-9FC3-2D543EC2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576568-764F-40E7-990F-EF4D716A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4F386E-91E7-484F-B119-CFED1EA7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25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D35DB7-9479-4C19-9493-91EE8A7C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F32394-A691-4ACB-96F9-6658F4BD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5EF4EA-3F72-4D4B-AD3F-DB0C3F70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6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A29D1-AA83-443B-8F82-2CB2C759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1A150-9CF4-4D7F-B368-9B11CD93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5D91C-8395-459D-8C90-9807CE7C4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0E010-E78A-40F9-96E9-18D9C1F1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889B1A-CDAA-48A3-864E-4331A2EF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02C98C-215B-4B41-98BA-B4F9EE77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12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2B760-E0E5-4CEF-B675-36948C77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CFA1D5-8AA7-479C-91FA-1B2951EC4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BD42AF-3A3F-4E91-B76F-6CE39158F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225B74-3AEF-41E8-B91F-7B1FF7D0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7A2C-DECA-466B-A31A-9F886048A25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D3D9F-4AC8-4900-A5B9-ADF3FAFE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479B56-9CBE-482E-BCE4-112C985C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45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EEEE04-44BE-4D6E-9406-6AE1AA4B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033612-BB8A-4BA0-9619-C9F6CA0D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78182-A9E1-4637-99EE-93C3CD3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7A2C-DECA-466B-A31A-9F886048A257}" type="datetimeFigureOut">
              <a:rPr lang="pt-BR" smtClean="0"/>
              <a:t>24/07/2019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D7F9E-D13E-4EE7-A4AC-6A4205EEB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CA01B0-B170-4F29-AC5F-051B997DA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F741-8DD4-445A-B2DF-AFCCEDB52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5FF0E-CCF7-4235-80EF-BEF9B0BB3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870792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90204" pitchFamily="34" charset="0"/>
              </a:rPr>
              <a:t>TUDO ENTREGAREI</a:t>
            </a:r>
            <a:br>
              <a:rPr lang="pt-BR" sz="4800" b="1" dirty="0">
                <a:latin typeface="Arial Black" panose="020B0A04020102090204" pitchFamily="34" charset="0"/>
              </a:rPr>
            </a:br>
            <a:r>
              <a:rPr lang="pt-BR" sz="4800" b="1" dirty="0">
                <a:latin typeface="Arial Black" panose="020B0A04020102090204" pitchFamily="34" charset="0"/>
              </a:rPr>
              <a:t>                   </a:t>
            </a:r>
            <a:r>
              <a:rPr lang="pt-BR" sz="4000" b="1" dirty="0">
                <a:latin typeface="Arial Black" panose="020B0A04020102090204" pitchFamily="34" charset="0"/>
              </a:rPr>
              <a:t>HARPA CRISTÃ</a:t>
            </a:r>
            <a:br>
              <a:rPr lang="pt-BR" sz="4800" b="1" dirty="0">
                <a:latin typeface="Arial Black" panose="020B0A04020102090204" pitchFamily="34" charset="0"/>
              </a:rPr>
            </a:br>
            <a:endParaRPr lang="pt-BR" sz="4800" b="1" dirty="0">
              <a:latin typeface="Arial Black" panose="020B0A0402010209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890F01-BD33-4C62-943B-07BCCE350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6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BC91D2-DF86-4EDA-9BA2-944D3027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18" y="996503"/>
            <a:ext cx="11696164" cy="48649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1" dirty="0">
                <a:latin typeface="Arial Black" panose="020B0A04020102090204" pitchFamily="34" charset="0"/>
              </a:rPr>
              <a:t>TUDO, Ó CRISTO, A TI ENTREGO;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TUDO, SIM, POR TI DAREI!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883CF8-4A3F-476C-8CDB-009679D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BC91D2-DF86-4EDA-9BA2-944D3027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94" y="1001332"/>
            <a:ext cx="11758411" cy="485533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1" dirty="0">
                <a:latin typeface="Arial Black" panose="020B0A04020102090204" pitchFamily="34" charset="0"/>
              </a:rPr>
              <a:t>RESOLUTO, MAS SUBMISSO,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SEMPRE,SEMPRE,  SEGUIREI!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883CF8-4A3F-476C-8CDB-009679D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4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BC91D2-DF86-4EDA-9BA2-944D3027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94" y="1001332"/>
            <a:ext cx="11758411" cy="485533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1" dirty="0">
                <a:latin typeface="Arial Black" panose="020B0A04020102090204" pitchFamily="34" charset="0"/>
              </a:rPr>
              <a:t>TUDO, Ó CRISTO, A TI ENTREGO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CORPO E ALMA, EIS AQUI!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883CF8-4A3F-476C-8CDB-009679D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5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BC91D2-DF86-4EDA-9BA2-944D3027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94" y="1001332"/>
            <a:ext cx="11758411" cy="485533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1" dirty="0">
                <a:latin typeface="Arial Black" panose="020B0A04020102090204" pitchFamily="34" charset="0"/>
              </a:rPr>
              <a:t>ESTE MUNDO MAU RENEGO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Ó JESUS, ME ACEITA A MIM!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883CF8-4A3F-476C-8CDB-009679D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9775065" y="5872766"/>
            <a:ext cx="2416935" cy="9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3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A5656-CA78-4C7C-A51A-8771196C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59" y="3931175"/>
            <a:ext cx="11486882" cy="168343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TUDO ENTREGAREI!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ENTREGAREI!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SIM, POR TI, JESUS BENDITO,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DEIXAREI!</a:t>
            </a:r>
            <a:br>
              <a:rPr lang="pt-BR" sz="7200" b="1" dirty="0">
                <a:latin typeface="Arial Black" panose="020B0A04020102090204" pitchFamily="34" charset="0"/>
              </a:rPr>
            </a:br>
            <a:br>
              <a:rPr lang="pt-BR" sz="7200" b="1" dirty="0">
                <a:latin typeface="Arial Black" panose="020B0A04020102090204" pitchFamily="34" charset="0"/>
              </a:rPr>
            </a:br>
            <a:endParaRPr lang="pt-BR" sz="72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9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C821E-B44A-4AB4-87F8-B07F2AC7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15" y="1984307"/>
            <a:ext cx="10945969" cy="144469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TUDO, Ó CRISTO, A TI ENTREGO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OH, QUE GOZO, MEU SENHOR!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EA9A9D-29CE-4FBA-B398-E1817CD5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10161431" y="6030262"/>
            <a:ext cx="2030569" cy="82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0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C821E-B44A-4AB4-87F8-B07F2AC7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33" y="2706653"/>
            <a:ext cx="10945969" cy="144469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000" b="1" dirty="0">
                <a:latin typeface="Arial Black" panose="020B0A04020102090204" pitchFamily="34" charset="0"/>
              </a:rPr>
              <a:t>PAZ PERFEITA, PAZ COMPLETA!</a:t>
            </a:r>
            <a:br>
              <a:rPr lang="pt-BR" sz="8000" b="1" dirty="0">
                <a:latin typeface="Arial Black" panose="020B0A04020102090204" pitchFamily="34" charset="0"/>
              </a:rPr>
            </a:br>
            <a:r>
              <a:rPr lang="pt-BR" sz="8000" b="1" dirty="0">
                <a:latin typeface="Arial Black" panose="020B0A04020102090204" pitchFamily="34" charset="0"/>
              </a:rPr>
              <a:t>GLÓRIA, GLÓRIA AO SALVADOR!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EA9A9D-29CE-4FBA-B398-E1817CD52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86179"/>
          <a:stretch/>
        </p:blipFill>
        <p:spPr>
          <a:xfrm>
            <a:off x="10161431" y="6030262"/>
            <a:ext cx="2030569" cy="82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2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1166A-EDD1-4B53-A790-0D67AAAB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6" y="2524842"/>
            <a:ext cx="11628548" cy="209555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7200" b="1" dirty="0">
                <a:latin typeface="Arial Black" panose="020B0A04020102090204" pitchFamily="34" charset="0"/>
              </a:rPr>
              <a:t>TUDO ENTREGAREI!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ENTREGAREI!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SIM, POR TI, JESUS BENDITO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TUDO DEIXAREI!</a:t>
            </a:r>
          </a:p>
        </p:txBody>
      </p:sp>
    </p:spTree>
    <p:extLst>
      <p:ext uri="{BB962C8B-B14F-4D97-AF65-F5344CB8AC3E}">
        <p14:creationId xmlns:p14="http://schemas.microsoft.com/office/powerpoint/2010/main" val="2028745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TUDO ENTREGAREI                    HARPA CRISTÃ </vt:lpstr>
      <vt:lpstr>TUDO, Ó CRISTO, A TI ENTREGO; TUDO, SIM, POR TI DAREI!</vt:lpstr>
      <vt:lpstr>RESOLUTO, MAS SUBMISSO, SEMPRE,SEMPRE,  SEGUIREI!</vt:lpstr>
      <vt:lpstr>TUDO, Ó CRISTO, A TI ENTREGO CORPO E ALMA, EIS AQUI!</vt:lpstr>
      <vt:lpstr>ESTE MUNDO MAU RENEGO Ó JESUS, ME ACEITA A MIM!</vt:lpstr>
      <vt:lpstr>TUDO ENTREGAREI! TUDO ENTREGAREI! SIM, POR TI, JESUS BENDITO, TUDO DEIXAREI!  </vt:lpstr>
      <vt:lpstr> TUDO, Ó CRISTO, A TI ENTREGO OH, QUE GOZO, MEU SENHOR!</vt:lpstr>
      <vt:lpstr>PAZ PERFEITA, PAZ COMPLETA! GLÓRIA, GLÓRIA AO SALVADOR!</vt:lpstr>
      <vt:lpstr>TUDO ENTREGAREI! TUDO ENTREGAREI! SIM, POR TI, JESUS BENDITO TUDO DEIXAREI!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TUDO ENTREGAREI        ANDRE VALADÃO</dc:title>
  <dc:creator>GARDÊNIA</dc:creator>
  <cp:lastModifiedBy>João Paulo Mota Silva</cp:lastModifiedBy>
  <cp:revision>16</cp:revision>
  <dcterms:created xsi:type="dcterms:W3CDTF">2019-02-10T13:15:27Z</dcterms:created>
  <dcterms:modified xsi:type="dcterms:W3CDTF">2019-07-24T22:58:24Z</dcterms:modified>
</cp:coreProperties>
</file>