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0"/>
  </p:notesMasterIdLst>
  <p:handoutMasterIdLst>
    <p:handoutMasterId r:id="rId21"/>
  </p:handoutMasterIdLst>
  <p:sldIdLst>
    <p:sldId id="258" r:id="rId3"/>
    <p:sldId id="259" r:id="rId4"/>
    <p:sldId id="263" r:id="rId5"/>
    <p:sldId id="264" r:id="rId6"/>
    <p:sldId id="268" r:id="rId7"/>
    <p:sldId id="265" r:id="rId8"/>
    <p:sldId id="275" r:id="rId9"/>
    <p:sldId id="266" r:id="rId10"/>
    <p:sldId id="267" r:id="rId11"/>
    <p:sldId id="279" r:id="rId12"/>
    <p:sldId id="270" r:id="rId13"/>
    <p:sldId id="271" r:id="rId14"/>
    <p:sldId id="276" r:id="rId15"/>
    <p:sldId id="272" r:id="rId16"/>
    <p:sldId id="277" r:id="rId17"/>
    <p:sldId id="280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305" autoAdjust="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15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09B0-8AC5-4972-B928-B810ED7C4C64}" type="datetimeFigureOut">
              <a:rPr lang="pt-BR" smtClean="0"/>
              <a:t>04/09/2019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4A6D-6AC2-47E9-AEA1-B2364D54DA3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F228-FD28-4486-B12E-CC8CCDA7B98E}" type="datetimeFigureOut">
              <a:rPr lang="pt-BR" noProof="0" smtClean="0"/>
              <a:t>04/09/2019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0A17-C634-4E0C-9850-802A7E30DA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B0A17-C634-4E0C-9850-802A7E30DA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0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rPr lang="pt-BR" noProof="0" smtClean="0"/>
              <a:t>04/09/2019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eaVert"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rPr lang="pt-BR" noProof="0" smtClean="0"/>
              <a:t>04/09/2019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rPr lang="pt-BR" noProof="0" smtClean="0"/>
              <a:t>04/09/2019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rma livre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rPr lang="pt-BR" noProof="0" smtClean="0"/>
              <a:t>04/09/2019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rPr lang="pt-BR" noProof="0" smtClean="0"/>
              <a:t>04/09/2019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rPr lang="pt-BR" noProof="0" smtClean="0"/>
              <a:t>04/09/2019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rPr lang="pt-BR" noProof="0" smtClean="0"/>
              <a:t>04/09/2019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rPr lang="pt-BR" noProof="0" smtClean="0"/>
              <a:t>04/09/2019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6"/>
            <a:r>
              <a:rPr lang="pt-BR" noProof="0" dirty="0"/>
              <a:t>Sete</a:t>
            </a:r>
          </a:p>
          <a:p>
            <a:pPr lvl="7"/>
            <a:r>
              <a:rPr lang="pt-BR" noProof="0" dirty="0"/>
              <a:t>Oito</a:t>
            </a:r>
          </a:p>
          <a:p>
            <a:pPr lvl="8"/>
            <a:r>
              <a:rPr lang="pt-BR" noProof="0" dirty="0"/>
              <a:t>Nove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5499-8E1A-487C-B00A-20F31C550463}" type="datetime1">
              <a:rPr lang="pt-BR" noProof="0" smtClean="0"/>
              <a:t>04/09/2019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79428" y="540619"/>
            <a:ext cx="9359990" cy="2888381"/>
          </a:xfrm>
        </p:spPr>
        <p:txBody>
          <a:bodyPr>
            <a:normAutofit fontScale="90000"/>
          </a:bodyPr>
          <a:lstStyle/>
          <a:p>
            <a:pPr algn="r">
              <a:spcBef>
                <a:spcPts val="0"/>
              </a:spcBef>
            </a:pPr>
            <a:r>
              <a:rPr lang="pt-BR" sz="67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UMA NOVA HISTÓRIA</a:t>
            </a:r>
            <a:br>
              <a:rPr lang="pt-BR" sz="6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4400" u="sng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FERNANDINHO</a:t>
            </a:r>
            <a:br>
              <a:rPr lang="pt-BR" u="sng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5000" b="1" i="0" u="sng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3725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8355"/>
            <a:ext cx="12192000" cy="663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500" b="1" dirty="0">
                <a:solidFill>
                  <a:schemeClr val="bg1"/>
                </a:solidFill>
                <a:latin typeface="Arial Black" panose="020B0A04020102090204" pitchFamily="34" charset="0"/>
              </a:rPr>
              <a:t>SAI DE TUA TENDA</a:t>
            </a:r>
            <a:br>
              <a:rPr lang="pt-BR" sz="85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500" b="1" dirty="0">
                <a:solidFill>
                  <a:schemeClr val="bg1"/>
                </a:solidFill>
                <a:latin typeface="Arial Black" panose="020B0A04020102090204" pitchFamily="34" charset="0"/>
              </a:rPr>
              <a:t>OH FILHO MEU </a:t>
            </a:r>
          </a:p>
          <a:p>
            <a:pPr algn="ctr"/>
            <a:r>
              <a:rPr lang="pt-BR" sz="8500" b="1" dirty="0">
                <a:solidFill>
                  <a:schemeClr val="bg1"/>
                </a:solidFill>
                <a:latin typeface="Arial Black" panose="020B0A04020102090204" pitchFamily="34" charset="0"/>
              </a:rPr>
              <a:t>TE MOSTRAREI AS </a:t>
            </a:r>
          </a:p>
          <a:p>
            <a:pPr algn="ctr"/>
            <a:r>
              <a:rPr lang="pt-BR" sz="8500" b="1" dirty="0">
                <a:solidFill>
                  <a:schemeClr val="bg1"/>
                </a:solidFill>
                <a:latin typeface="Arial Black" panose="020B0A04020102090204" pitchFamily="34" charset="0"/>
              </a:rPr>
              <a:t>ESTRELAS </a:t>
            </a:r>
          </a:p>
          <a:p>
            <a:pPr algn="ctr"/>
            <a:r>
              <a:rPr lang="pt-BR" sz="8500" b="1" dirty="0">
                <a:solidFill>
                  <a:schemeClr val="bg1"/>
                </a:solidFill>
                <a:latin typeface="Arial Black" panose="020B0A04020102090204" pitchFamily="34" charset="0"/>
              </a:rPr>
              <a:t>DO CÉU</a:t>
            </a:r>
          </a:p>
        </p:txBody>
      </p:sp>
    </p:spTree>
    <p:extLst>
      <p:ext uri="{BB962C8B-B14F-4D97-AF65-F5344CB8AC3E}">
        <p14:creationId xmlns:p14="http://schemas.microsoft.com/office/powerpoint/2010/main" val="395290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468841"/>
            <a:ext cx="12192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  <a:t>SERÁ QUE PODES IMAGINAR </a:t>
            </a:r>
          </a:p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  <a:t>TUDO AQUILO QUE SONHEI PARA TI, FILHO MEU? </a:t>
            </a:r>
          </a:p>
        </p:txBody>
      </p:sp>
    </p:spTree>
    <p:extLst>
      <p:ext uri="{BB962C8B-B14F-4D97-AF65-F5344CB8AC3E}">
        <p14:creationId xmlns:p14="http://schemas.microsoft.com/office/powerpoint/2010/main" val="116363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066637"/>
            <a:ext cx="12192000" cy="5739042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9600" dirty="0">
                <a:solidFill>
                  <a:schemeClr val="bg1"/>
                </a:solidFill>
                <a:latin typeface="Arial Black" panose="020B0A04020102090204" pitchFamily="34" charset="0"/>
              </a:rPr>
              <a:t>O QUE MINHAS MÃOS FIZERAM PARA TI, FILHO MEU?</a:t>
            </a:r>
            <a:br>
              <a:rPr lang="pt-BR" sz="96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endParaRPr lang="pt-BR" sz="96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4760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246582"/>
            <a:ext cx="12192000" cy="4022035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pt-BR" sz="9600" dirty="0">
                <a:solidFill>
                  <a:schemeClr val="bg1"/>
                </a:solidFill>
                <a:latin typeface="Arial Black" panose="020B0A04020102090204" pitchFamily="34" charset="0"/>
              </a:rPr>
              <a:t>MINHA BENÇÃO SERÁ </a:t>
            </a:r>
            <a:br>
              <a:rPr lang="pt-BR" sz="96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9600" dirty="0">
                <a:solidFill>
                  <a:schemeClr val="bg1"/>
                </a:solidFill>
                <a:latin typeface="Arial Black" panose="020B0A04020102090204" pitchFamily="34" charset="0"/>
              </a:rPr>
              <a:t>SOBRE TI</a:t>
            </a:r>
            <a:br>
              <a:rPr lang="pt-BR" sz="96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endParaRPr lang="pt-BR" sz="96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3033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827871"/>
            <a:ext cx="12191999" cy="620268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  <a:t>UMA NOVA 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  <a:t>HISTÓRIA DEUS 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  <a:t>TEM PRA MIM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  <a:t>UM NOVO 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  <a:t>TEMPO DEUS TEM PRA MIM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endParaRPr lang="pt-BR" sz="80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5014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B9BFBF2-4FF4-45F1-9AF6-D6EBA39DF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5415"/>
            <a:ext cx="12192000" cy="620268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  <a:t>TUDO AQUILO 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  <a:t>QUE PERDIDO FOI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  <a:t>OUVIREI DE SUA BOCA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  <a:t> TE ABENÇOAREI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endParaRPr lang="pt-BR" sz="80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1767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827871"/>
            <a:ext cx="12191999" cy="620268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  <a:t>UMA NOVA 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  <a:t>HISTÓRIA DEUS 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  <a:t>TEM PRA MIM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  <a:t>UM NOVO 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  <a:t>TEMPO DEUS TEM PRA MIM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endParaRPr lang="pt-BR" sz="80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8926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B9BFBF2-4FF4-45F1-9AF6-D6EBA39DF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5415"/>
            <a:ext cx="12192000" cy="620268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  <a:t>TUDO AQUILO 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  <a:t>QUE PERDIDO FOI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  <a:t>OUVIREI DE SUA BOCA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  <a:t> TE ABENÇOAREI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endParaRPr lang="pt-BR" sz="80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4493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8355"/>
            <a:ext cx="12192000" cy="663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500" b="1" dirty="0">
                <a:solidFill>
                  <a:schemeClr val="bg1"/>
                </a:solidFill>
                <a:latin typeface="Arial Black" panose="020B0A04020102090204" pitchFamily="34" charset="0"/>
              </a:rPr>
              <a:t>SAI DE TUA TENDA</a:t>
            </a:r>
            <a:br>
              <a:rPr lang="pt-BR" sz="85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500" b="1" dirty="0">
                <a:solidFill>
                  <a:schemeClr val="bg1"/>
                </a:solidFill>
                <a:latin typeface="Arial Black" panose="020B0A04020102090204" pitchFamily="34" charset="0"/>
              </a:rPr>
              <a:t>OH FILHO MEU </a:t>
            </a:r>
          </a:p>
          <a:p>
            <a:pPr algn="ctr"/>
            <a:r>
              <a:rPr lang="pt-BR" sz="8500" b="1" dirty="0">
                <a:solidFill>
                  <a:schemeClr val="bg1"/>
                </a:solidFill>
                <a:latin typeface="Arial Black" panose="020B0A04020102090204" pitchFamily="34" charset="0"/>
              </a:rPr>
              <a:t>TE MOSTRAREI AS </a:t>
            </a:r>
          </a:p>
          <a:p>
            <a:pPr algn="ctr"/>
            <a:r>
              <a:rPr lang="pt-BR" sz="8500" b="1" dirty="0">
                <a:solidFill>
                  <a:schemeClr val="bg1"/>
                </a:solidFill>
                <a:latin typeface="Arial Black" panose="020B0A04020102090204" pitchFamily="34" charset="0"/>
              </a:rPr>
              <a:t>ESTRELAS </a:t>
            </a:r>
          </a:p>
          <a:p>
            <a:pPr algn="ctr"/>
            <a:r>
              <a:rPr lang="pt-BR" sz="8500" b="1" dirty="0">
                <a:solidFill>
                  <a:schemeClr val="bg1"/>
                </a:solidFill>
                <a:latin typeface="Arial Black" panose="020B0A04020102090204" pitchFamily="34" charset="0"/>
              </a:rPr>
              <a:t>DO CÉU</a:t>
            </a:r>
          </a:p>
        </p:txBody>
      </p:sp>
    </p:spTree>
    <p:extLst>
      <p:ext uri="{BB962C8B-B14F-4D97-AF65-F5344CB8AC3E}">
        <p14:creationId xmlns:p14="http://schemas.microsoft.com/office/powerpoint/2010/main" val="67017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050895"/>
            <a:ext cx="12192000" cy="505646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500" dirty="0">
                <a:solidFill>
                  <a:schemeClr val="bg1"/>
                </a:solidFill>
                <a:latin typeface="Arial Black" panose="020B0A04020102090204" pitchFamily="34" charset="0"/>
              </a:rPr>
              <a:t>SAI DE TUA TENDA</a:t>
            </a:r>
            <a:br>
              <a:rPr lang="pt-BR" sz="85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500" dirty="0">
                <a:solidFill>
                  <a:schemeClr val="bg1"/>
                </a:solidFill>
                <a:latin typeface="Arial Black" panose="020B0A04020102090204" pitchFamily="34" charset="0"/>
              </a:rPr>
              <a:t>OH FILHO MEU</a:t>
            </a:r>
            <a:br>
              <a:rPr lang="pt-BR" sz="85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500" dirty="0">
                <a:solidFill>
                  <a:schemeClr val="bg1"/>
                </a:solidFill>
                <a:latin typeface="Arial Black" panose="020B0A04020102090204" pitchFamily="34" charset="0"/>
              </a:rPr>
              <a:t> TE MOSTRAREI A </a:t>
            </a:r>
            <a:br>
              <a:rPr lang="pt-BR" sz="85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500" dirty="0">
                <a:solidFill>
                  <a:schemeClr val="bg1"/>
                </a:solidFill>
                <a:latin typeface="Arial Black" panose="020B0A04020102090204" pitchFamily="34" charset="0"/>
              </a:rPr>
              <a:t>AREIA DO MAR</a:t>
            </a:r>
            <a:endParaRPr lang="pt-BR" sz="85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0067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99219"/>
            <a:ext cx="12192000" cy="5713284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  <a:t>SERÁ QUE PODES CONTAR?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  <a:t>SERÁ QUE PODES IMAGINAR?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endParaRPr lang="pt-BR" sz="88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9443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943522"/>
            <a:ext cx="12192000" cy="5519637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br>
              <a:rPr lang="pt-BR" sz="96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9600" dirty="0">
                <a:solidFill>
                  <a:schemeClr val="bg1"/>
                </a:solidFill>
                <a:latin typeface="Arial Black" panose="020B0A04020102090204" pitchFamily="34" charset="0"/>
              </a:rPr>
              <a:t>TUDO AQUILO QUE SONHEI PARA TI, FILHO MEU?</a:t>
            </a:r>
            <a:endParaRPr lang="pt-BR" sz="96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8338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2006063"/>
            <a:ext cx="12191999" cy="5739042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9600" dirty="0">
                <a:solidFill>
                  <a:schemeClr val="bg1"/>
                </a:solidFill>
                <a:latin typeface="Arial Black" panose="020B0A04020102090204" pitchFamily="34" charset="0"/>
              </a:rPr>
              <a:t>O QUE MINHAS MÃOS FIZERAM PARA TI, FILHO MEU?</a:t>
            </a:r>
            <a:br>
              <a:rPr lang="pt-BR" sz="96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endParaRPr lang="pt-BR" sz="96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2026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992889"/>
            <a:ext cx="12192000" cy="2985053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pt-BR" sz="9600" dirty="0">
                <a:solidFill>
                  <a:schemeClr val="bg1"/>
                </a:solidFill>
                <a:latin typeface="Arial Black" panose="020B0A04020102090204" pitchFamily="34" charset="0"/>
              </a:rPr>
              <a:t>MINHA BENÇÃO</a:t>
            </a:r>
            <a:br>
              <a:rPr lang="pt-BR" sz="96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9600" dirty="0">
                <a:solidFill>
                  <a:schemeClr val="bg1"/>
                </a:solidFill>
                <a:latin typeface="Arial Black" panose="020B0A04020102090204" pitchFamily="34" charset="0"/>
              </a:rPr>
              <a:t>SERÁ </a:t>
            </a:r>
            <a:br>
              <a:rPr lang="pt-BR" sz="96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9600" dirty="0">
                <a:solidFill>
                  <a:schemeClr val="bg1"/>
                </a:solidFill>
                <a:latin typeface="Arial Black" panose="020B0A04020102090204" pitchFamily="34" charset="0"/>
              </a:rPr>
              <a:t>SOBRE TI</a:t>
            </a:r>
            <a:endParaRPr lang="pt-BR" sz="96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3095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760787"/>
            <a:ext cx="12191999" cy="620268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  <a:t>UMA NOVA 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  <a:t>HISTÓRIA DEUS 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  <a:t>TEM PRA MIM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  <a:t>UM NOVO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  <a:t> TEMPO DEUS TEM PRA MIM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endParaRPr lang="pt-BR" sz="80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5851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B9BFBF2-4FF4-45F1-9AF6-D6EBA39DF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5414"/>
            <a:ext cx="12192000" cy="620268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  <a:t>TUDO AQUILO 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  <a:t>QUE PERDIDO FOI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  <a:t>OUVIREI DE SUA BOCA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  <a:t> TE ABENÇOAREI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endParaRPr lang="pt-BR" sz="80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3616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ontuação da música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_TP103896547" id="{07F92D71-5766-46BB-9F56-E59888A1AF9F}" vid="{B1A69AB5-2913-49A3-AF6B-94687A05C29E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EC901FB-3D01-46BE-ABAA-611ABC65E9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música (design de clave de sol)</Template>
  <TotalTime>0</TotalTime>
  <Words>74</Words>
  <Application>Microsoft Office PowerPoint</Application>
  <PresentationFormat>Widescreen</PresentationFormat>
  <Paragraphs>25</Paragraphs>
  <Slides>17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Calibri</vt:lpstr>
      <vt:lpstr>Garamond</vt:lpstr>
      <vt:lpstr>Pontuação da música 16x9</vt:lpstr>
      <vt:lpstr>UMA NOVA HISTÓRIA FERNANDINHO </vt:lpstr>
      <vt:lpstr>Apresentação do PowerPoint</vt:lpstr>
      <vt:lpstr>SAI DE TUA TENDA OH FILHO MEU  TE MOSTRAREI A  AREIA DO MAR</vt:lpstr>
      <vt:lpstr>SERÁ QUE PODES CONTAR? SERÁ QUE PODES IMAGINAR? </vt:lpstr>
      <vt:lpstr> TUDO AQUILO QUE SONHEI PARA TI, FILHO MEU?</vt:lpstr>
      <vt:lpstr>O QUE MINHAS MÃOS FIZERAM PARA TI, FILHO MEU? </vt:lpstr>
      <vt:lpstr>MINHA BENÇÃO SERÁ  SOBRE TI</vt:lpstr>
      <vt:lpstr>UMA NOVA  HISTÓRIA DEUS  TEM PRA MIM UM NOVO  TEMPO DEUS TEM PRA MIM </vt:lpstr>
      <vt:lpstr>TUDO AQUILO  QUE PERDIDO FOI OUVIREI DE SUA BOCA  TE ABENÇOAREI </vt:lpstr>
      <vt:lpstr>Apresentação do PowerPoint</vt:lpstr>
      <vt:lpstr>Apresentação do PowerPoint</vt:lpstr>
      <vt:lpstr>O QUE MINHAS MÃOS FIZERAM PARA TI, FILHO MEU? </vt:lpstr>
      <vt:lpstr>MINHA BENÇÃO SERÁ  SOBRE TI </vt:lpstr>
      <vt:lpstr>UMA NOVA  HISTÓRIA DEUS  TEM PRA MIM UM NOVO  TEMPO DEUS TEM PRA MIM </vt:lpstr>
      <vt:lpstr>TUDO AQUILO  QUE PERDIDO FOI OUVIREI DE SUA BOCA  TE ABENÇOAREI </vt:lpstr>
      <vt:lpstr>UMA NOVA  HISTÓRIA DEUS  TEM PRA MIM UM NOVO  TEMPO DEUS TEM PRA MIM </vt:lpstr>
      <vt:lpstr>TUDO AQUILO  QUE PERDIDO FOI OUVIREI DE SUA BOCA  TE ABENÇOAREI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2015-09-13T02:50:19Z</dcterms:created>
  <dcterms:modified xsi:type="dcterms:W3CDTF">2019-09-04T22:22:03Z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