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0905" y="361148"/>
            <a:ext cx="11025808" cy="2564269"/>
          </a:xfrm>
        </p:spPr>
        <p:txBody>
          <a:bodyPr>
            <a:normAutofit/>
          </a:bodyPr>
          <a:lstStyle/>
          <a:p>
            <a:pPr algn="r"/>
            <a:r>
              <a:rPr lang="pt-BR" sz="5300" b="1" dirty="0">
                <a:solidFill>
                  <a:schemeClr val="tx1"/>
                </a:solidFill>
                <a:latin typeface="Arial Black" panose="020B0A04020102090204" pitchFamily="34" charset="0"/>
              </a:rPr>
              <a:t>VEM COM TEU FOGO</a:t>
            </a:r>
            <a:b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</a:rPr>
              <a:t> </a:t>
            </a:r>
            <a:r>
              <a:rPr lang="pt-BR" sz="3600" b="1" dirty="0">
                <a:solidFill>
                  <a:schemeClr val="tx1"/>
                </a:solidFill>
                <a:latin typeface="Arial Black" panose="020B0A04020102090204" pitchFamily="34" charset="0"/>
              </a:rPr>
              <a:t>HEBROM</a:t>
            </a:r>
            <a: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</a:rPr>
              <a:t> </a:t>
            </a:r>
            <a:b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87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127" y="154546"/>
            <a:ext cx="12041746" cy="7166487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TRAZ RENOVO,VASOS NOVOS PRA TE ADORAR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77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127" y="1184855"/>
            <a:ext cx="12041746" cy="7166487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VEM COM TEU FOGO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VEM COM TUA GLÓRIA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NESTE LUGAR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5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127" y="154546"/>
            <a:ext cx="12041746" cy="7166487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TRAZ RENOVO,VASOS NOVOS PRA TE ADORAR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23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523" y="2160104"/>
            <a:ext cx="12192000" cy="5718131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MEU CORAÇÃO QUER TUA PRESENÇA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MEU CORAÇÃO QUER TE ADORAR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6974" y="1762539"/>
            <a:ext cx="11158051" cy="4962939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SÊ PROPÍCIO A NÓS E VEM NESTE LUGAR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SÊ PROPÍCIO A NÓS E VEM NESTE LUGAR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34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127" y="1184855"/>
            <a:ext cx="12041746" cy="7166487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VEM COM TEU FOGO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VEM COM TUA GLÓRIA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NESTE LUGAR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9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127" y="154546"/>
            <a:ext cx="12041746" cy="7166487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TRAZ RENOVO,VASOS NOVOS PRA TE ADORAR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11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127" y="1184855"/>
            <a:ext cx="12041746" cy="7166487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VEM COM TEU FOGO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VEM COM TUA GLÓRIA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NESTE LUGAR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45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127" y="154546"/>
            <a:ext cx="12041746" cy="7166487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TRAZ RENOVO,VASOS NOVOS PRA TE ADORAR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98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6974" y="1762539"/>
            <a:ext cx="11158051" cy="4962939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SÊ PROPÍCIO A NÓS E VEM NESTE LUGAR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SÊ PROPÍCIO A NÓS E VEM NESTE LUGAR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2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127" y="1184855"/>
            <a:ext cx="12041746" cy="7166487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VEM COM TEU FOGO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VEM COM TUA GLÓRIA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NESTE LUGAR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185365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41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Century Gothic</vt:lpstr>
      <vt:lpstr>Wingdings 3</vt:lpstr>
      <vt:lpstr>Cacho</vt:lpstr>
      <vt:lpstr>VEM COM TEU FOGO  HEBROM  </vt:lpstr>
      <vt:lpstr>MEU CORAÇÃO QUER TUA PRESENÇA MEU CORAÇÃO QUER TE ADORAR  </vt:lpstr>
      <vt:lpstr>SÊ PROPÍCIO A NÓS E VEM NESTE LUGAR SÊ PROPÍCIO A NÓS E VEM NESTE LUGAR </vt:lpstr>
      <vt:lpstr>VEM COM TEU FOGO VEM COM TUA GLÓRIA NESTE LUGAR   </vt:lpstr>
      <vt:lpstr> TRAZ RENOVO,VASOS NOVOS PRA TE ADORAR  </vt:lpstr>
      <vt:lpstr>VEM COM TEU FOGO VEM COM TUA GLÓRIA NESTE LUGAR   </vt:lpstr>
      <vt:lpstr> TRAZ RENOVO,VASOS NOVOS PRA TE ADORAR  </vt:lpstr>
      <vt:lpstr>SÊ PROPÍCIO A NÓS E VEM NESTE LUGAR SÊ PROPÍCIO A NÓS E VEM NESTE LUGAR </vt:lpstr>
      <vt:lpstr>VEM COM TEU FOGO VEM COM TUA GLÓRIA NESTE LUGAR   </vt:lpstr>
      <vt:lpstr> TRAZ RENOVO,VASOS NOVOS PRA TE ADORAR  </vt:lpstr>
      <vt:lpstr>VEM COM TEU FOGO VEM COM TUA GLÓRIA NESTE LUGAR   </vt:lpstr>
      <vt:lpstr> TRAZ RENOVO,VASOS NOVOS PRA TE ADORAR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com Teu fogo  Hebrom  </dc:title>
  <dc:creator>Pastor Marcio</dc:creator>
  <cp:lastModifiedBy>GARDÊNIA</cp:lastModifiedBy>
  <cp:revision>8</cp:revision>
  <dcterms:created xsi:type="dcterms:W3CDTF">2015-05-30T19:08:40Z</dcterms:created>
  <dcterms:modified xsi:type="dcterms:W3CDTF">2019-03-29T19:41:56Z</dcterms:modified>
</cp:coreProperties>
</file>