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20467" y="332656"/>
            <a:ext cx="8856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EU SOU TEU (ROOFTOPS)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GABRIELA ROCHA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ME PROSTO AOS TEUS PÉS E ERGO MINHAS MÃOS, POIS LIBERTO SOU! </a:t>
            </a:r>
          </a:p>
        </p:txBody>
      </p:sp>
    </p:spTree>
    <p:extLst>
      <p:ext uri="{BB962C8B-B14F-4D97-AF65-F5344CB8AC3E}">
        <p14:creationId xmlns:p14="http://schemas.microsoft.com/office/powerpoint/2010/main" val="396409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TEU NOME BENDIREI E BEM ALTO CLAMAREI QUE EU SOU TEU, EU SOU TEU! </a:t>
            </a:r>
          </a:p>
        </p:txBody>
      </p:sp>
    </p:spTree>
    <p:extLst>
      <p:ext uri="{BB962C8B-B14F-4D97-AF65-F5344CB8AC3E}">
        <p14:creationId xmlns:p14="http://schemas.microsoft.com/office/powerpoint/2010/main" val="340178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TUDO O QUE SOU ESTA EM TUAS MÃOS DE AMOR, E EU SOU TEU, EU SOU TEU! </a:t>
            </a:r>
          </a:p>
        </p:txBody>
      </p:sp>
    </p:spTree>
    <p:extLst>
      <p:ext uri="{BB962C8B-B14F-4D97-AF65-F5344CB8AC3E}">
        <p14:creationId xmlns:p14="http://schemas.microsoft.com/office/powerpoint/2010/main" val="246483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99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EIS-ME AQUI COM OS BRAÇOS BEM ABERTOS CRIADOR, REDENTOR. TU ÉS O ETERNO DEUS (2X) </a:t>
            </a:r>
          </a:p>
        </p:txBody>
      </p:sp>
    </p:spTree>
    <p:extLst>
      <p:ext uri="{BB962C8B-B14F-4D97-AF65-F5344CB8AC3E}">
        <p14:creationId xmlns:p14="http://schemas.microsoft.com/office/powerpoint/2010/main" val="39399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EIS-ME AQUI SENHOR BUSCANDO TUA VERDADE E AMOR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8065" y="1536174"/>
            <a:ext cx="12205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VIM NESTE LUGAR TUA GRAÇA ENCONTRAR. 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 TUA CAUSA LIVRE SOU, A MINHA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VIDA A TI EU DOU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2061" y="920621"/>
            <a:ext cx="122774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COLOCO EM TUAS MÃOS E ERGO MINHA VOZ, POIS LIBERTO SOU! 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8263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TEU NOME BENDIREI E BEM ALTO CLAMAREI QUE EU SOU TEU, EU SOU TEU. 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 TUDO QUE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FIZESTE A MIM, LEVANTO MINHAS MÃOS A TI  </a:t>
            </a:r>
          </a:p>
        </p:txBody>
      </p:sp>
    </p:spTree>
    <p:extLst>
      <p:ext uri="{BB962C8B-B14F-4D97-AF65-F5344CB8AC3E}">
        <p14:creationId xmlns:p14="http://schemas.microsoft.com/office/powerpoint/2010/main" val="20305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ÉS O ÚNICO,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QUEM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ADORAREI </a:t>
            </a:r>
          </a:p>
        </p:txBody>
      </p:sp>
    </p:spTree>
    <p:extLst>
      <p:ext uri="{BB962C8B-B14F-4D97-AF65-F5344CB8AC3E}">
        <p14:creationId xmlns:p14="http://schemas.microsoft.com/office/powerpoint/2010/main" val="17260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VOU COMPARTILHAR O AMOR, SER TUA LUZ POR ONDE EU FOR </a:t>
            </a:r>
          </a:p>
        </p:txBody>
      </p:sp>
    </p:spTree>
    <p:extLst>
      <p:ext uri="{BB962C8B-B14F-4D97-AF65-F5344CB8AC3E}">
        <p14:creationId xmlns:p14="http://schemas.microsoft.com/office/powerpoint/2010/main" val="2872677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171</Words>
  <Application>Microsoft Office PowerPoint</Application>
  <PresentationFormat>Personalizar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30</cp:revision>
  <dcterms:created xsi:type="dcterms:W3CDTF">2016-06-03T20:54:36Z</dcterms:created>
  <dcterms:modified xsi:type="dcterms:W3CDTF">2018-10-03T22:13:39Z</dcterms:modified>
</cp:coreProperties>
</file>