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8" r:id="rId3"/>
    <p:sldId id="264" r:id="rId4"/>
    <p:sldId id="270" r:id="rId5"/>
    <p:sldId id="275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6305" autoAdjust="0"/>
  </p:normalViewPr>
  <p:slideViewPr>
    <p:cSldViewPr snapToGrid="0">
      <p:cViewPr varScale="1">
        <p:scale>
          <a:sx n="74" d="100"/>
          <a:sy n="74" d="100"/>
        </p:scale>
        <p:origin x="45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13/04/2019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13/04/2019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13/04/2019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13/04/2019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13/04/2019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13/04/2019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13/04/2019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13/04/2019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13/04/2019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13/04/2019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13/04/2019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633118" y="-3557426"/>
            <a:ext cx="16565217" cy="5565913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pt-BR" sz="54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ELE NÃO ESTÁ MORTO</a:t>
            </a:r>
            <a:br>
              <a:rPr lang="pt-BR" sz="54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54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KADOSH           </a:t>
            </a:r>
            <a:endParaRPr lang="pt-BR" sz="5400" b="1" i="0" u="sng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343" y="2608802"/>
            <a:ext cx="10881313" cy="36495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HUMILHADO FOI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FERIDO FOI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CRUCIFICADO FOI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SEI QUE FOI POR MIM</a:t>
            </a:r>
          </a:p>
        </p:txBody>
      </p:sp>
    </p:spTree>
    <p:extLst>
      <p:ext uri="{BB962C8B-B14F-4D97-AF65-F5344CB8AC3E}">
        <p14:creationId xmlns:p14="http://schemas.microsoft.com/office/powerpoint/2010/main" val="22975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21" y="3799267"/>
            <a:ext cx="11912958" cy="4257959"/>
          </a:xfrm>
        </p:spPr>
        <p:txBody>
          <a:bodyPr>
            <a:noAutofit/>
          </a:bodyPr>
          <a:lstStyle/>
          <a:p>
            <a:pPr algn="ctr"/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TODA AQUELA DOR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SEU SANGUE DERRAMADO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938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446468" y="1350791"/>
            <a:ext cx="13084936" cy="5507209"/>
          </a:xfrm>
        </p:spPr>
        <p:txBody>
          <a:bodyPr>
            <a:noAutofit/>
          </a:bodyPr>
          <a:lstStyle/>
          <a:p>
            <a:pPr algn="ctr"/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SEI QUE  NÃO  MEREÇO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MAIS TUDO FOI POR MIM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3337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7570" y="943377"/>
            <a:ext cx="11696859" cy="4971246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SUPEROU A DOR E AS FERIDAS NO SEU CORPO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POR AMOR</a:t>
            </a:r>
          </a:p>
        </p:txBody>
      </p:sp>
    </p:spTree>
    <p:extLst>
      <p:ext uri="{BB962C8B-B14F-4D97-AF65-F5344CB8AC3E}">
        <p14:creationId xmlns:p14="http://schemas.microsoft.com/office/powerpoint/2010/main" val="156364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9029" y="1016095"/>
            <a:ext cx="11353941" cy="4598515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PRECISASSE FARIA DE NOVO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DEIXOU A SUA GLÓRIA</a:t>
            </a:r>
          </a:p>
        </p:txBody>
      </p:sp>
    </p:spTree>
    <p:extLst>
      <p:ext uri="{BB962C8B-B14F-4D97-AF65-F5344CB8AC3E}">
        <p14:creationId xmlns:p14="http://schemas.microsoft.com/office/powerpoint/2010/main" val="28622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979" y="1778753"/>
            <a:ext cx="11946042" cy="4576971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FEZ A VONTADE DO SEU PAI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TROUXE-NOS A VIDA 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MISERICÓRDIA GRAÇA E PAZ</a:t>
            </a:r>
          </a:p>
        </p:txBody>
      </p:sp>
    </p:spTree>
    <p:extLst>
      <p:ext uri="{BB962C8B-B14F-4D97-AF65-F5344CB8AC3E}">
        <p14:creationId xmlns:p14="http://schemas.microsoft.com/office/powerpoint/2010/main" val="115321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615" y="755087"/>
            <a:ext cx="12010870" cy="51536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ELE NÃO ESTÁ MORTO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FOI ESQUECIDO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ELE RESSUSCITOU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HOJE ESTÁ VIVO</a:t>
            </a:r>
          </a:p>
        </p:txBody>
      </p:sp>
    </p:spTree>
    <p:extLst>
      <p:ext uri="{BB962C8B-B14F-4D97-AF65-F5344CB8AC3E}">
        <p14:creationId xmlns:p14="http://schemas.microsoft.com/office/powerpoint/2010/main" val="30212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31</Words>
  <Application>Microsoft Office PowerPoint</Application>
  <PresentationFormat>Widescreen</PresentationFormat>
  <Paragraphs>9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Garamond</vt:lpstr>
      <vt:lpstr>Pontuação da música 16x9</vt:lpstr>
      <vt:lpstr>ELE NÃO ESTÁ MORTO KADOSH           </vt:lpstr>
      <vt:lpstr>HUMILHADO FOI FERIDO FOI CRUCIFICADO FOI SEI QUE FOI POR MIM</vt:lpstr>
      <vt:lpstr> E TODA AQUELA DOR SEU SANGUE DERRAMADO  </vt:lpstr>
      <vt:lpstr> SEI QUE  NÃO  MEREÇO MAIS TUDO FOI POR MIM </vt:lpstr>
      <vt:lpstr>SUPEROU A DOR E AS FERIDAS NO SEU CORPO TUDO POR AMOR</vt:lpstr>
      <vt:lpstr>SE PRECISASSE FARIA DE NOVO DEIXOU A SUA GLÓRIA</vt:lpstr>
      <vt:lpstr>FEZ A VONTADE DO SEU PAI TROUXE-NOS A VIDA  MISERICÓRDIA GRAÇA E PAZ</vt:lpstr>
      <vt:lpstr>ELE NÃO ESTÁ MORTO NÃO FOI ESQUECIDO ELE RESSUSCITOU E HOJE ESTÁ VIVO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2016-01-10T10:14:37Z</dcterms:created>
  <dcterms:modified xsi:type="dcterms:W3CDTF">2019-04-13T18:38:32Z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