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17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7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9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2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5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9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9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D7AF-611A-4AD8-ADB3-DDB614A55431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BC2A-965C-4594-A2D3-549A5542E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51941" y="0"/>
            <a:ext cx="12398351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ELE VEM PRA TE SALVAR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75841" y="1196752"/>
            <a:ext cx="8821103" cy="1752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ADHEMAR DE CAMPOS</a:t>
            </a:r>
          </a:p>
        </p:txBody>
      </p:sp>
    </p:spTree>
    <p:extLst>
      <p:ext uri="{BB962C8B-B14F-4D97-AF65-F5344CB8AC3E}">
        <p14:creationId xmlns:p14="http://schemas.microsoft.com/office/powerpoint/2010/main" val="1494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674400"/>
            <a:ext cx="130286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DIGA PARA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OS ABATIDOS, NÃO PERCAM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A FÉ</a:t>
            </a:r>
          </a:p>
        </p:txBody>
      </p:sp>
    </p:spTree>
    <p:extLst>
      <p:ext uri="{BB962C8B-B14F-4D97-AF65-F5344CB8AC3E}">
        <p14:creationId xmlns:p14="http://schemas.microsoft.com/office/powerpoint/2010/main" val="412679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1297" y="674400"/>
            <a:ext cx="124189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PODEROSO É O TEU SENHOR QUANDO CLAMA SEU NOME</a:t>
            </a:r>
          </a:p>
        </p:txBody>
      </p:sp>
    </p:spTree>
    <p:extLst>
      <p:ext uri="{BB962C8B-B14F-4D97-AF65-F5344CB8AC3E}">
        <p14:creationId xmlns:p14="http://schemas.microsoft.com/office/powerpoint/2010/main" val="4333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2028616"/>
            <a:ext cx="13028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ELE ENTÃO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VIRÁ</a:t>
            </a:r>
          </a:p>
        </p:txBody>
      </p:sp>
    </p:spTree>
    <p:extLst>
      <p:ext uri="{BB962C8B-B14F-4D97-AF65-F5344CB8AC3E}">
        <p14:creationId xmlns:p14="http://schemas.microsoft.com/office/powerpoint/2010/main" val="380756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6111" y="404664"/>
            <a:ext cx="1216935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ELE É O TEU REFÚGIO EM MEIO AS LUTAS, O ESCUDO NA TEMPESTADE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292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548680"/>
            <a:ext cx="130286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UMA TORRE NA TRISTEZA,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FORTALEZA EM MEIO A BATALHA.</a:t>
            </a:r>
          </a:p>
          <a:p>
            <a:pPr algn="ctr"/>
            <a:endParaRPr lang="pt-BR" sz="88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80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1351508"/>
            <a:ext cx="119083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DIGA PARA OS TEMEROSOS NÃO HÁ NADA A TEMER</a:t>
            </a:r>
          </a:p>
        </p:txBody>
      </p:sp>
    </p:spTree>
    <p:extLst>
      <p:ext uri="{BB962C8B-B14F-4D97-AF65-F5344CB8AC3E}">
        <p14:creationId xmlns:p14="http://schemas.microsoft.com/office/powerpoint/2010/main" val="186556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674400"/>
            <a:ext cx="119083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PODEROSO ÉS O TEU SENHOR QUANDO CLAMA SEU NOME</a:t>
            </a:r>
          </a:p>
        </p:txBody>
      </p:sp>
    </p:spTree>
    <p:extLst>
      <p:ext uri="{BB962C8B-B14F-4D97-AF65-F5344CB8AC3E}">
        <p14:creationId xmlns:p14="http://schemas.microsoft.com/office/powerpoint/2010/main" val="256340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46625" y="2028616"/>
            <a:ext cx="11908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ELE ENTÃO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VIRÁ</a:t>
            </a:r>
          </a:p>
        </p:txBody>
      </p:sp>
    </p:spTree>
    <p:extLst>
      <p:ext uri="{BB962C8B-B14F-4D97-AF65-F5344CB8AC3E}">
        <p14:creationId xmlns:p14="http://schemas.microsoft.com/office/powerpoint/2010/main" val="298921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674400"/>
            <a:ext cx="130286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ELE VEM PRA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TE SALVAR, ELE VEM PARA TE SALVAR</a:t>
            </a:r>
          </a:p>
        </p:txBody>
      </p:sp>
    </p:spTree>
    <p:extLst>
      <p:ext uri="{BB962C8B-B14F-4D97-AF65-F5344CB8AC3E}">
        <p14:creationId xmlns:p14="http://schemas.microsoft.com/office/powerpoint/2010/main" val="271019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-5417"/>
            <a:ext cx="130286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DIGA AO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CANSADO O TEU SENHOR VIRÁ, ELE VEM PRAR TE SALVAR</a:t>
            </a:r>
          </a:p>
        </p:txBody>
      </p:sp>
    </p:spTree>
    <p:extLst>
      <p:ext uri="{BB962C8B-B14F-4D97-AF65-F5344CB8AC3E}">
        <p14:creationId xmlns:p14="http://schemas.microsoft.com/office/powerpoint/2010/main" val="33188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1052736"/>
            <a:ext cx="130286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ELE VEM PRA TE SALVAR,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ELE VEM PRA TE SALVAR,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246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476672"/>
            <a:ext cx="130286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CONTEMPLA AO SENHOR E TE LEVANTARÁS</a:t>
            </a:r>
          </a:p>
        </p:txBody>
      </p:sp>
    </p:spTree>
    <p:extLst>
      <p:ext uri="{BB962C8B-B14F-4D97-AF65-F5344CB8AC3E}">
        <p14:creationId xmlns:p14="http://schemas.microsoft.com/office/powerpoint/2010/main" val="281787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13537" y="2028616"/>
            <a:ext cx="13028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ELE VEM PARA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TE SALVAR </a:t>
            </a:r>
          </a:p>
        </p:txBody>
      </p:sp>
    </p:spTree>
    <p:extLst>
      <p:ext uri="{BB962C8B-B14F-4D97-AF65-F5344CB8AC3E}">
        <p14:creationId xmlns:p14="http://schemas.microsoft.com/office/powerpoint/2010/main" val="385915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123</Words>
  <Application>Microsoft Office PowerPoint</Application>
  <PresentationFormat>Personalizar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Tema do Office</vt:lpstr>
      <vt:lpstr>     ELE VEM PRA TE SALVAR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 DE DEUS</dc:title>
  <dc:creator>Marcio</dc:creator>
  <cp:lastModifiedBy>GARDÊNIA</cp:lastModifiedBy>
  <cp:revision>8</cp:revision>
  <dcterms:created xsi:type="dcterms:W3CDTF">2016-06-03T01:13:43Z</dcterms:created>
  <dcterms:modified xsi:type="dcterms:W3CDTF">2018-10-08T15:21:56Z</dcterms:modified>
</cp:coreProperties>
</file>