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B8C51-70D8-4711-95F5-72A89B1F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2FD0D-50EC-44B3-ABAD-1F0BA04C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BDF2B-481D-4A13-9281-3C937B6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8D1A-862A-4125-9BDC-CEADBCBE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E644F-9558-466B-BE03-1B92C75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07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C609C-4791-45A6-9124-B55315E6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D3DC5B-F154-4B1D-B05B-792C9315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6A9AE-C8A5-4FFA-98D4-C4C8073B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E406E-E4A4-4431-807E-5056E345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26111-2F20-44EC-AEFF-C5A560F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3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668A61-F181-4AC2-B7C7-F5232798D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C96EAD-9A27-4792-8459-F1DA051E0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A4CCF-498A-4C02-9F83-0C7AA699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4139E-2FDD-48A6-868C-2B45587B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BDA55-4F7B-4734-95D8-2C26D3C6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91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A111-0E66-4E19-BAAB-B145BA7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B03EF-1B92-45FC-8F71-431A9A10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BBB7AE-9B5B-4FFC-BEA2-3745E855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B6A52-436C-4E46-81EE-5F6B4692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41E89F-D25E-4641-A279-3B633CE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5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24629-DA0D-4C91-8DA3-A78E5856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A2896E-DF6F-4AA1-BE2C-C70959CD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BE879F-1F91-496B-9460-931DE147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DD844-1271-4042-952C-84D4CD44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954810-2344-4606-BAC9-63501454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88279-4ED0-4A2E-8EAA-C7E931BE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795CA-8700-4CA7-A2AD-7E3C8A864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FA69E-1A75-4E90-AC59-146E5445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4439B3-CD30-432B-B277-D9CFE5FA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DB6087-1CE6-43D9-A39C-D0D9A9B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FAC486-C22E-4765-904E-2BD7CB1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86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62D84-889A-440A-849D-49CAA463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61725-38F6-492A-9FF4-A8CA21110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E094BE-8CF0-4E16-AA60-25A33D1D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0C814B-67FF-45A3-BC1A-AE06CC8AF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F1972C-DACA-4CA2-8A4B-2AB6719F0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FCDFAE-2E27-48DC-ABC0-7C81E33B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4F07CA-F253-4FCF-8016-4A0F12B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15FCE1-20F4-4477-B458-7DAE4F52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A8FF3-75BA-442C-A889-12F694B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7CA51-FA15-4F57-8F26-6FD89E10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AF191-8C7C-4B44-A622-23DE53D5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C0E61E-4B12-4535-B28C-A38A4B1D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67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5A3A0C-7567-48B6-8C1F-512DF836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765B3E-0D55-474F-A132-743B9300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5F9ECA-1BE6-4099-8948-9D30AEDB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1F33B-58DE-4D31-BF28-D87F42B6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AD512-10D6-49CE-B14F-4C3E2789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206B3D-55B4-4812-BE76-28F2D4B5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2E5036-8E7D-4F5C-B5F8-9CADB0B1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5D106-6764-4736-A41F-ACCBB180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253C7-33A1-4188-B730-5806B692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8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0DF6F-E2BA-4164-9F7E-D8CADDF0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E53B6F-3CEF-460D-8993-6F3EBE4EA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B3AB9-E5EC-4100-9F90-7A761C364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7EB669-8A5E-4782-9F2B-C8EE1410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803F5A-565C-47AA-B4ED-7B01BB10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AFCAE5-3B1E-4803-8479-9EC15FA4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9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572977-44A5-473C-B0E3-0980258F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69D368-B70E-4FB4-A866-BAE65E17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E1474-BA0A-48C1-8E11-7B5875924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760E-393D-4137-B0C0-F0EF7F907C81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FDFF85-7A61-4663-9908-EA9EC8E3D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4DE49-23AB-4796-AA62-2664A8699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8B1D-F9C2-4908-AF83-31F38437C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0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59B82-DC86-4EFF-A0A7-F68DC4663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/>
              <a:t>ELE VIVE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394C6A-A78E-430E-B2A9-3D88A8A29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LEONARDO GONÇALVES</a:t>
            </a:r>
          </a:p>
        </p:txBody>
      </p:sp>
    </p:spTree>
    <p:extLst>
      <p:ext uri="{BB962C8B-B14F-4D97-AF65-F5344CB8AC3E}">
        <p14:creationId xmlns:p14="http://schemas.microsoft.com/office/powerpoint/2010/main" val="190991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EBB66F-0D87-48B6-9111-90B4BE14EA29}"/>
              </a:ext>
            </a:extLst>
          </p:cNvPr>
          <p:cNvSpPr txBox="1"/>
          <p:nvPr/>
        </p:nvSpPr>
        <p:spPr>
          <a:xfrm>
            <a:off x="691703" y="1690062"/>
            <a:ext cx="108085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HOJE É DOMINGO DE MANHÃ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HOJE O SOL NÃO QUER BRILHAR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TUDO É SOLIDÃO...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ELAS VÊM DIZER: DE MADRUGADA RESSURGIU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7827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AD78853-F55B-48D4-8EAD-2282715031F9}"/>
              </a:ext>
            </a:extLst>
          </p:cNvPr>
          <p:cNvSpPr txBox="1"/>
          <p:nvPr/>
        </p:nvSpPr>
        <p:spPr>
          <a:xfrm>
            <a:off x="1078069" y="2274838"/>
            <a:ext cx="100358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ACREDITO EM ILUSÕES</a:t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SOL DA JUSTIÇA SE APAGOU</a:t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MUNDO INTEIRO VIU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166339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3F22B34-3C2B-447F-BAFE-94E1E78097D2}"/>
              </a:ext>
            </a:extLst>
          </p:cNvPr>
          <p:cNvSpPr txBox="1"/>
          <p:nvPr/>
        </p:nvSpPr>
        <p:spPr>
          <a:xfrm>
            <a:off x="730339" y="1659285"/>
            <a:ext cx="107313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OS CRAVOS EM SUAS MÃOS, O SEU CORPO A SOFRER</a:t>
            </a:r>
            <a:br>
              <a:rPr lang="pt-BR" sz="3200" b="1" dirty="0"/>
            </a:b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 MORTE LÁ NA CRUZ NÃO CONSIGO ENTENDER</a:t>
            </a:r>
            <a:br>
              <a:rPr lang="pt-BR" sz="3200" b="1" dirty="0"/>
            </a:b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AGORA ESTE TÚMULO VAZIO, ESTE ANJO A QUESTIONAR</a:t>
            </a:r>
            <a:br>
              <a:rPr lang="pt-BR" sz="3200" b="1" dirty="0"/>
            </a:b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PORQUE PROCURO ENTRE OS MORTOS QUEM VIVO ESTÁ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0080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EA8CFA-2E21-4B11-99AA-141284F474DA}"/>
              </a:ext>
            </a:extLst>
          </p:cNvPr>
          <p:cNvSpPr txBox="1"/>
          <p:nvPr/>
        </p:nvSpPr>
        <p:spPr>
          <a:xfrm>
            <a:off x="826930" y="1997839"/>
            <a:ext cx="105381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HOJE SOU LIVRE, POIS ELE VIVE</a:t>
            </a:r>
            <a:br>
              <a:rPr lang="pt-BR" sz="3600" b="1" dirty="0"/>
            </a:br>
            <a:r>
              <a:rPr lang="pt-BR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ELE VIVE, ELE REINA EM MIM, EM MIM</a:t>
            </a:r>
            <a:br>
              <a:rPr lang="pt-BR" sz="3600" b="1" dirty="0"/>
            </a:br>
            <a:r>
              <a:rPr lang="pt-BR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MORTE E PECADO FOI DERROTADO</a:t>
            </a:r>
            <a:br>
              <a:rPr lang="pt-BR" sz="3600" b="1" dirty="0"/>
            </a:br>
            <a:r>
              <a:rPr lang="pt-BR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EU SOU LIVRE, EU SOU LIVRE ENFIM, DE MIM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79860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B046A3-5946-48E9-AB76-0CDF5E3E943F}"/>
              </a:ext>
            </a:extLst>
          </p:cNvPr>
          <p:cNvSpPr txBox="1"/>
          <p:nvPr/>
        </p:nvSpPr>
        <p:spPr>
          <a:xfrm>
            <a:off x="1020114" y="1536174"/>
            <a:ext cx="101517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COMO JESUS RESSUSCITOU</a:t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 MORTE ETERNA PARA A LUZ</a:t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 ÁGUA RENASCI</a:t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FAZ SENTIDO SERVIR</a:t>
            </a:r>
            <a:br>
              <a:rPr lang="pt-BR" sz="4800" b="1" dirty="0"/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ALGUÉM MELHOR QUE EU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8995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62CE67E-EE8D-4865-87AE-F0F7AFAE02C4}"/>
              </a:ext>
            </a:extLst>
          </p:cNvPr>
          <p:cNvSpPr txBox="1"/>
          <p:nvPr/>
        </p:nvSpPr>
        <p:spPr>
          <a:xfrm>
            <a:off x="781854" y="1843950"/>
            <a:ext cx="1062829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HOJE SOU LIVRE, POIS ELE VIVE</a:t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ELE VIVE, ELE REINA EM MIM</a:t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OS QUE DESCANSAM NO SENHOR</a:t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QUANDO VOLTAR DESPERTARÃO</a:t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EM SUA CARNE ENFIM VERÃO A DEUS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81813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39C5F83-9B51-4805-AC4F-0094D56ADDDA}"/>
              </a:ext>
            </a:extLst>
          </p:cNvPr>
          <p:cNvSpPr txBox="1"/>
          <p:nvPr/>
        </p:nvSpPr>
        <p:spPr>
          <a:xfrm>
            <a:off x="852688" y="1351508"/>
            <a:ext cx="104866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HOJE SOU LIVRE, POIS ELE VIVE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ELE VIVE, ELE REINA EM MIM, EM MIM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MORTE E PECADO FOI DERROTADO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EU SOU LIVRE, EU SOU LIVRE ENFIM, DE MIM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11376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13D041E-5E58-4CF7-8EBA-35B286C57DD3}"/>
              </a:ext>
            </a:extLst>
          </p:cNvPr>
          <p:cNvSpPr txBox="1"/>
          <p:nvPr/>
        </p:nvSpPr>
        <p:spPr>
          <a:xfrm>
            <a:off x="949280" y="2459504"/>
            <a:ext cx="102934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Todos os dias de manhã</a:t>
            </a:r>
            <a:br>
              <a:rPr lang="pt-BR" sz="6000" b="1" dirty="0"/>
            </a:br>
            <a:r>
              <a:rPr lang="pt-BR" sz="6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Quero renascer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2322997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Tema do Office</vt:lpstr>
      <vt:lpstr>ELE VIVE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VIVE</dc:title>
  <dc:creator>Carlinhos</dc:creator>
  <cp:lastModifiedBy>Carlinhos</cp:lastModifiedBy>
  <cp:revision>2</cp:revision>
  <dcterms:created xsi:type="dcterms:W3CDTF">2021-06-24T23:33:24Z</dcterms:created>
  <dcterms:modified xsi:type="dcterms:W3CDTF">2021-06-24T23:49:46Z</dcterms:modified>
</cp:coreProperties>
</file>