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1" r:id="rId7"/>
    <p:sldId id="266" r:id="rId8"/>
    <p:sldId id="262" r:id="rId9"/>
    <p:sldId id="267" r:id="rId10"/>
    <p:sldId id="260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9317" y="917915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ESCUDO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VOZ DA VERDADE</a:t>
            </a:r>
            <a:endParaRPr lang="pt-BR" sz="31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9983"/>
            <a:ext cx="12192000" cy="71015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HÁ FERROLHOS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NEM PORTAS QUE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 FECHEM DIANTE DA TUA VOZ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48" y="-1250950"/>
            <a:ext cx="12192000" cy="752565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HÁ DOENÇAS NEM CULPA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FIQUEM DE PÉ DIANTE </a:t>
            </a:r>
            <a:r>
              <a:rPr lang="pt-BR" sz="8800" b="1">
                <a:solidFill>
                  <a:schemeClr val="tx1"/>
                </a:solidFill>
                <a:latin typeface="Arial Black" panose="020B0A04020102090204" pitchFamily="34" charset="0"/>
              </a:rPr>
              <a:t>DE </a:t>
            </a:r>
            <a:r>
              <a:rPr lang="pt-BR" sz="8800" b="1" smtClean="0">
                <a:solidFill>
                  <a:schemeClr val="tx1"/>
                </a:solidFill>
                <a:latin typeface="Arial Black" panose="020B0A04020102090204" pitchFamily="34" charset="0"/>
              </a:rPr>
              <a:t>NÓS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79967"/>
            <a:ext cx="12191999" cy="53510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 TEMPESTADE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 ACALMA NA VOZ DAQUELE QUE TUDO CRIOU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44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20350"/>
            <a:ext cx="12192000" cy="54173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SUA PALAVRA É PURA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ESCUDO PARA OS QUE N'ELE CREEM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68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7764"/>
            <a:ext cx="12191999" cy="37242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POR TODA A MINHA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OH SENHOR, TE LOUVAREI</a:t>
            </a:r>
            <a:r>
              <a:rPr lang="pt-BR" sz="8800" b="1" dirty="0">
                <a:latin typeface="Arial Black" panose="020B0A04020102090204" pitchFamily="34" charset="0"/>
              </a:rPr>
              <a:t/>
            </a: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84052"/>
            <a:ext cx="12191999" cy="37242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/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MEU FÔLEGO É A TUA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NUNCA ME CANSAREI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77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14312"/>
            <a:ext cx="12192000" cy="415676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POSSO OUVIR A TUA VOZ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MAIS DOCE DO QUE O MEL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60544"/>
            <a:ext cx="12192000" cy="409713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ME TIRA DESTA COVA E ME LEVA ATÉ O CÉU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30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9705"/>
            <a:ext cx="12192000" cy="43180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JÁ VI FOGO E TERREMOTOS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VENTO FORTE QUE PASSOU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14" y="2030994"/>
            <a:ext cx="12112171" cy="43180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JÁ VIVI TANTOS PERIGOS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TUA VOZ ME ACALMOU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0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749800"/>
            <a:ext cx="12192000" cy="706119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 DÁS ORDEM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ÀS ESTRELAS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AO MAR OS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SEUS LIMITES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645935"/>
            <a:ext cx="12192000" cy="706119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/>
            </a:r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EU ME SINTO TÃO SEGURO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NO TEU COLO, OH ALTÍSSIMO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57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26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Century Gothic</vt:lpstr>
      <vt:lpstr>Wingdings 3</vt:lpstr>
      <vt:lpstr>Cacho</vt:lpstr>
      <vt:lpstr>O ESCUDO VOZ DA VERDADE</vt:lpstr>
      <vt:lpstr>POR TODA A MINHA VIDA OH SENHOR, TE LOUVAREI </vt:lpstr>
      <vt:lpstr> POIS MEU FÔLEGO É A TUA VIDA E NUNCA ME CANSAREI</vt:lpstr>
      <vt:lpstr>POSSO OUVIR A TUA VOZ  É MAIS DOCE DO QUE O MEL</vt:lpstr>
      <vt:lpstr> QUE ME TIRA DESTA COVA E ME LEVA ATÉ O CÉU</vt:lpstr>
      <vt:lpstr>JÁ VI FOGO E TERREMOTOS VENTO FORTE QUE PASSOU</vt:lpstr>
      <vt:lpstr> JÁ VIVI TANTOS PERIGOS MAS TUA VOZ ME ACALMOU</vt:lpstr>
      <vt:lpstr>TU DÁS ORDEM  ÀS ESTRELAS E AO MAR OS  SEUS LIMITES</vt:lpstr>
      <vt:lpstr> EU ME SINTO TÃO SEGURO NO TEU COLO, OH ALTÍSSIMO</vt:lpstr>
      <vt:lpstr>NÃO HÁ FERROLHOS NEM PORTAS QUE  SE FECHEM DIANTE DA TUA VOZ </vt:lpstr>
      <vt:lpstr> NÃO HÁ DOENÇAS NEM CULPA QUE FIQUEM DE PÉ DIANTE DE NÓS</vt:lpstr>
      <vt:lpstr>E A TEMPESTADE  SE ACALMA NA VOZ DAQUELE QUE TUDO CRIOU </vt:lpstr>
      <vt:lpstr> POIS SUA PALAVRA É PURA  ESCUDO PARA OS QUE N'ELE CREEM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Carlos</cp:lastModifiedBy>
  <cp:revision>22</cp:revision>
  <dcterms:created xsi:type="dcterms:W3CDTF">2015-05-23T22:12:49Z</dcterms:created>
  <dcterms:modified xsi:type="dcterms:W3CDTF">2022-12-11T20:09:58Z</dcterms:modified>
</cp:coreProperties>
</file>