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8" r:id="rId3"/>
    <p:sldId id="259" r:id="rId4"/>
    <p:sldId id="263" r:id="rId5"/>
    <p:sldId id="272" r:id="rId6"/>
    <p:sldId id="273" r:id="rId7"/>
    <p:sldId id="266" r:id="rId8"/>
    <p:sldId id="267" r:id="rId9"/>
    <p:sldId id="274" r:id="rId10"/>
    <p:sldId id="269" r:id="rId11"/>
    <p:sldId id="270" r:id="rId12"/>
    <p:sldId id="271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01/09/2019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01/09/2019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9426" y="540619"/>
            <a:ext cx="682151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ESSÊNCIA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DAVI SACER</a:t>
            </a:r>
            <a:br>
              <a:rPr lang="pt-BR" sz="4800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5000" b="1" i="0" u="sng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310" y="124631"/>
            <a:ext cx="11847380" cy="573904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AMOR, </a:t>
            </a:r>
            <a:b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TUDO,</a:t>
            </a:r>
            <a:b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O MEU PRAZER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86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983" y="655319"/>
            <a:ext cx="10933670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SENHOR,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MEU DONO,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ESSÊNCIA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ME FAZ VIVER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4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25" y="112274"/>
            <a:ext cx="11848750" cy="573904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AMOR, </a:t>
            </a:r>
            <a:b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TUDO,</a:t>
            </a:r>
            <a:b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O MEU PRAZER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92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78475"/>
            <a:ext cx="12192000" cy="6202681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SENHOR,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MEU DONO,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ESSÊNCIA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ME FAZ VIVER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9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25" y="141645"/>
            <a:ext cx="11848750" cy="573904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TU ÉS A MINHA CANÇÃO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TU ÉS A MINHA CANÇÃO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261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25" y="112275"/>
            <a:ext cx="11848750" cy="573904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AMOR, </a:t>
            </a:r>
            <a:b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TUDO,</a:t>
            </a:r>
            <a:b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O MEU PRAZER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37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6530"/>
            <a:ext cx="12192000" cy="6202681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SENHOR,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DONO,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ESSÊNCIA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ME FAZ VIVER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58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956" y="2120348"/>
            <a:ext cx="1125432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CADA PASSO QUE EU DOU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CADA FRASE QUE EU FALAR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CADA MÚSICA CANTADA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00769"/>
            <a:ext cx="12192000" cy="5056461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TE AGRADAR QUERO TE AGRADAR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TE AGRADAR SENHOR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6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957" y="2120348"/>
            <a:ext cx="11217248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CADA PASSO QUE EU DOU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CADA FRASE QUE EU FALAR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CADA MÚSICA CANTADA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210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00769"/>
            <a:ext cx="12192000" cy="5056461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TE AGRADAR QUERO TE AGRADAR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TE AGRADAR SENHOR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59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04" y="992481"/>
            <a:ext cx="11834191" cy="597673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AMOR,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TUDO,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ADORAR É O MEU PRAZER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85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338" y="1054565"/>
            <a:ext cx="10013324" cy="580343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SENHOR, MEU DONO,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ESSÊNCIA QUE ME FAZ VIVER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83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956" y="2120348"/>
            <a:ext cx="11068968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CADA PASSO QUE EU DOU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CADA FRASE QUE EU FALAR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CADA MÚSICA CANTADA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1896"/>
            <a:ext cx="12192000" cy="5713284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TE AGRADAR </a:t>
            </a:r>
            <a:b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i="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TE AGRADAR QUERO TE AGRADAR SENHOR</a:t>
            </a:r>
          </a:p>
        </p:txBody>
      </p:sp>
    </p:spTree>
    <p:extLst>
      <p:ext uri="{BB962C8B-B14F-4D97-AF65-F5344CB8AC3E}">
        <p14:creationId xmlns:p14="http://schemas.microsoft.com/office/powerpoint/2010/main" val="412265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68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Garamond</vt:lpstr>
      <vt:lpstr>Pontuação da música 16x9</vt:lpstr>
      <vt:lpstr>ESSÊNCIA DAVI SACER </vt:lpstr>
      <vt:lpstr>A CADA PASSO QUE EU DOU EM CADA FRASE QUE EU FALAR EM CADA MÚSICA CANTADA </vt:lpstr>
      <vt:lpstr>QUERO TE AGRADAR QUERO TE AGRADAR QUERO TE AGRADAR SENHOR</vt:lpstr>
      <vt:lpstr>A CADA PASSO QUE EU DOU EM CADA FRASE QUE EU FALAR EM CADA MÚSICA CANTADA </vt:lpstr>
      <vt:lpstr>QUERO TE AGRADAR QUERO TE AGRADAR QUERO TE AGRADAR SENHOR</vt:lpstr>
      <vt:lpstr>MEU AMOR,  MEU TUDO, TE ADORAR É O MEU PRAZER </vt:lpstr>
      <vt:lpstr>MEU SENHOR, MEU DONO, A ESSÊNCIA QUE ME FAZ VIVER </vt:lpstr>
      <vt:lpstr>A CADA PASSO QUE EU DOU EM CADA FRASE QUE EU FALAR EM CADA MÚSICA CANTADA </vt:lpstr>
      <vt:lpstr>QUERO TE AGRADAR  QUERO TE AGRADAR QUERO TE AGRADAR SENHOR</vt:lpstr>
      <vt:lpstr>MEU AMOR,  MEU TUDO, TE ADORAR  É O MEU PRAZER</vt:lpstr>
      <vt:lpstr>MEU SENHOR,  MEU DONO,  A ESSÊNCIA  QUE ME FAZ VIVER </vt:lpstr>
      <vt:lpstr>MEU AMOR,  MEU TUDO, TE ADORAR  É O MEU PRAZER</vt:lpstr>
      <vt:lpstr>MEU SENHOR,  MEU DONO,  A ESSÊNCIA  QUE ME FAZ VIVER </vt:lpstr>
      <vt:lpstr>SÓ TU ÉS A MINHA CANÇÃO SÓ TU ÉS A MINHA CANÇÃO</vt:lpstr>
      <vt:lpstr>MEU AMOR,  MEU TUDO, TE ADORAR  É O MEU PRAZER</vt:lpstr>
      <vt:lpstr>MEU SENHOR,  MEU DONO,  A ESSÊNCIA  QUE ME FAZ VIVER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2019-09-01T21:40:57Z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