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601575" cy="7126288"/>
  <p:notesSz cx="9144000" cy="6858000"/>
  <p:defaultTextStyle>
    <a:defPPr>
      <a:defRPr lang="pt-BR"/>
    </a:defPPr>
    <a:lvl1pPr marL="0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3243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6484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972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12968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6620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1944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72692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2593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78"/>
      </p:cViewPr>
      <p:guideLst>
        <p:guide orient="horz" pos="2246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601575" cy="30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39725"/>
            <a:ext cx="12601575" cy="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5433" y="2454611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442" y="3164600"/>
            <a:ext cx="5530691" cy="445393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35442" y="2491562"/>
            <a:ext cx="5530691" cy="62289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043182" y="3562875"/>
            <a:ext cx="7126288" cy="21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606326" cy="712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950173"/>
            <a:ext cx="9136142" cy="522594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6247" y="950173"/>
            <a:ext cx="1277494" cy="5225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30079" y="2099879"/>
            <a:ext cx="11341418" cy="4234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76237"/>
            <a:ext cx="12601575" cy="305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75181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5433" y="3499799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485350" y="3498975"/>
            <a:ext cx="5630877" cy="73447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12727" tIns="56364" rIns="112727" bIns="0" rtlCol="0" anchor="b" anchorCtr="0">
            <a:normAutofit/>
          </a:bodyPr>
          <a:lstStyle>
            <a:lvl1pPr>
              <a:def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470866" y="4244368"/>
            <a:ext cx="5659845" cy="412628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929696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926529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kern="1200" cap="none" spc="247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6803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i="0" kern="1200" cap="none" spc="247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marL="0" lvl="0" indent="0" algn="ctr" defTabSz="1127272" rtl="0" eaLnBrk="1" latinLnBrk="0" hangingPunct="1">
              <a:lnSpc>
                <a:spcPct val="11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047756" y="1989422"/>
            <a:ext cx="8506063" cy="364826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4299" y="5729536"/>
            <a:ext cx="7812977" cy="570103"/>
          </a:xfrm>
        </p:spPr>
        <p:txBody>
          <a:bodyPr vert="horz" lIns="112727" tIns="0" rIns="112727" bIns="56364" rtlCol="0" anchor="ctr">
            <a:normAutofit/>
          </a:bodyPr>
          <a:lstStyle>
            <a:lvl1pPr marL="0" indent="0" algn="ctr" defTabSz="112727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7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2576" y="2106212"/>
            <a:ext cx="7496424" cy="3391429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94299" y="5732703"/>
            <a:ext cx="7812977" cy="570103"/>
          </a:xfrm>
        </p:spPr>
        <p:txBody>
          <a:bodyPr vert="horz" lIns="112727" tIns="0" rIns="112727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700" b="0" i="0" kern="1200" cap="none" spc="3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11364" indent="1958">
              <a:buNone/>
              <a:defRPr>
                <a:solidFill>
                  <a:schemeClr val="bg2"/>
                </a:solidFill>
              </a:defRPr>
            </a:lvl2pPr>
            <a:lvl3pPr marL="424685" indent="7828">
              <a:buNone/>
              <a:defRPr>
                <a:solidFill>
                  <a:schemeClr val="bg2"/>
                </a:solidFill>
              </a:defRPr>
            </a:lvl3pPr>
            <a:lvl4pPr marL="636048" indent="3914">
              <a:buNone/>
              <a:defRPr>
                <a:solidFill>
                  <a:schemeClr val="bg2"/>
                </a:solidFill>
              </a:defRPr>
            </a:lvl4pPr>
            <a:lvl5pPr marL="849368" indent="-195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127272" rtl="0" eaLnBrk="1" latinLnBrk="0" hangingPunct="1">
              <a:spcBef>
                <a:spcPts val="74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108639" y="283867"/>
            <a:ext cx="4384298" cy="303527"/>
          </a:xfrm>
        </p:spPr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565696" y="6413659"/>
            <a:ext cx="1470184" cy="316724"/>
          </a:xfrm>
        </p:spPr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95250" y="6740281"/>
            <a:ext cx="8611076" cy="30352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88237"/>
            <a:ext cx="12601575" cy="57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98297"/>
            <a:ext cx="11341418" cy="4278412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639" y="283867"/>
            <a:ext cx="4384298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Autofit/>
          </a:bodyPr>
          <a:lstStyle>
            <a:lvl1pPr algn="ctr">
              <a:defRPr sz="1500" b="0" cap="all" spc="370" baseline="0">
                <a:solidFill>
                  <a:schemeClr val="tx1"/>
                </a:solidFill>
              </a:defRPr>
            </a:lvl1pPr>
          </a:lstStyle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5250" y="6740281"/>
            <a:ext cx="8611076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>
            <a:lvl1pPr algn="ctr">
              <a:defRPr sz="1400" b="0" cap="all" spc="37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5696" y="6413659"/>
            <a:ext cx="1470184" cy="3167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83522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27272" rtl="0" eaLnBrk="1" latinLnBrk="0" hangingPunct="1">
        <a:spcBef>
          <a:spcPts val="493"/>
        </a:spcBef>
        <a:buNone/>
        <a:defRPr sz="22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127272" rtl="0" eaLnBrk="1" latinLnBrk="0" hangingPunct="1">
        <a:lnSpc>
          <a:spcPct val="100000"/>
        </a:lnSpc>
        <a:spcBef>
          <a:spcPts val="740"/>
        </a:spcBef>
        <a:spcAft>
          <a:spcPts val="0"/>
        </a:spcAft>
        <a:buClr>
          <a:schemeClr val="accent1"/>
        </a:buClr>
        <a:buFontTx/>
        <a:buNone/>
        <a:defRPr sz="2500" b="0" i="0" kern="1200" cap="none" spc="3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2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0353" y="1125177"/>
            <a:ext cx="7474907" cy="445393"/>
          </a:xfrm>
        </p:spPr>
        <p:txBody>
          <a:bodyPr/>
          <a:lstStyle/>
          <a:p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ANDRÉ VALADÃO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8419" y="682824"/>
            <a:ext cx="9217024" cy="445393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EU E MINHA CASA</a:t>
            </a:r>
          </a:p>
        </p:txBody>
      </p:sp>
    </p:spTree>
    <p:extLst>
      <p:ext uri="{BB962C8B-B14F-4D97-AF65-F5344CB8AC3E}">
        <p14:creationId xmlns:p14="http://schemas.microsoft.com/office/powerpoint/2010/main" val="269413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123" y="257326"/>
            <a:ext cx="1195332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QUERO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CONSAGRAR MEU LAR A TI, O NOSSO FUTURO PARA TE SERVIR</a:t>
            </a:r>
          </a:p>
        </p:txBody>
      </p:sp>
    </p:spTree>
    <p:extLst>
      <p:ext uri="{BB962C8B-B14F-4D97-AF65-F5344CB8AC3E}">
        <p14:creationId xmlns:p14="http://schemas.microsoft.com/office/powerpoint/2010/main" val="41722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85652"/>
            <a:ext cx="1260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COM TODA A MINHA FORÇA E ENTENDIMENTO</a:t>
            </a:r>
          </a:p>
        </p:txBody>
      </p:sp>
    </p:spTree>
    <p:extLst>
      <p:ext uri="{BB962C8B-B14F-4D97-AF65-F5344CB8AC3E}">
        <p14:creationId xmlns:p14="http://schemas.microsoft.com/office/powerpoint/2010/main" val="23863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485652"/>
            <a:ext cx="11665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QUERO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DEDICAR, O MEU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LAR A TI.</a:t>
            </a:r>
          </a:p>
        </p:txBody>
      </p:sp>
    </p:spTree>
    <p:extLst>
      <p:ext uri="{BB962C8B-B14F-4D97-AF65-F5344CB8AC3E}">
        <p14:creationId xmlns:p14="http://schemas.microsoft.com/office/powerpoint/2010/main" val="42493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EU E MINHA CASA SERVIREMOS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DEUS (3X)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COM ALEGRIA</a:t>
            </a:r>
          </a:p>
        </p:txBody>
      </p:sp>
    </p:spTree>
    <p:extLst>
      <p:ext uri="{BB962C8B-B14F-4D97-AF65-F5344CB8AC3E}">
        <p14:creationId xmlns:p14="http://schemas.microsoft.com/office/powerpoint/2010/main" val="48035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439212"/>
            <a:ext cx="122413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SERÁ ABENÇOADA MINHA DESCENDÊNCIA, FRUTIFICARÁ À SUA PRESENÇA</a:t>
            </a:r>
          </a:p>
        </p:txBody>
      </p:sp>
    </p:spTree>
    <p:extLst>
      <p:ext uri="{BB962C8B-B14F-4D97-AF65-F5344CB8AC3E}">
        <p14:creationId xmlns:p14="http://schemas.microsoft.com/office/powerpoint/2010/main" val="5757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8" y="5961063"/>
            <a:ext cx="33226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0107" y="439212"/>
            <a:ext cx="122413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COM UM BOM PERFUME MEUS FILHOS IRÃO, IRÃO PERFUMAR TODAS AS NAÇÕES</a:t>
            </a:r>
          </a:p>
        </p:txBody>
      </p:sp>
    </p:spTree>
    <p:extLst>
      <p:ext uri="{BB962C8B-B14F-4D97-AF65-F5344CB8AC3E}">
        <p14:creationId xmlns:p14="http://schemas.microsoft.com/office/powerpoint/2010/main" val="142202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40</TotalTime>
  <Words>70</Words>
  <Application>Microsoft Office PowerPoint</Application>
  <PresentationFormat>Personalizar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Garamond</vt:lpstr>
      <vt:lpstr>Tahoma</vt:lpstr>
      <vt:lpstr>Tunga</vt:lpstr>
      <vt:lpstr>BlackTie</vt:lpstr>
      <vt:lpstr>EU E MINHA CASA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</dc:title>
  <dc:creator>Marcio</dc:creator>
  <cp:lastModifiedBy>GARDÊNIA</cp:lastModifiedBy>
  <cp:revision>6</cp:revision>
  <dcterms:created xsi:type="dcterms:W3CDTF">2016-06-03T17:31:11Z</dcterms:created>
  <dcterms:modified xsi:type="dcterms:W3CDTF">2018-10-08T16:28:47Z</dcterms:modified>
</cp:coreProperties>
</file>