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8" r:id="rId3"/>
    <p:sldId id="258" r:id="rId4"/>
    <p:sldId id="275" r:id="rId5"/>
    <p:sldId id="277" r:id="rId6"/>
    <p:sldId id="279" r:id="rId7"/>
    <p:sldId id="280" r:id="rId8"/>
    <p:sldId id="284" r:id="rId9"/>
    <p:sldId id="285" r:id="rId10"/>
    <p:sldId id="286" r:id="rId11"/>
    <p:sldId id="288" r:id="rId12"/>
    <p:sldId id="287" r:id="rId13"/>
    <p:sldId id="289" r:id="rId14"/>
    <p:sldId id="290" r:id="rId15"/>
    <p:sldId id="281" r:id="rId16"/>
    <p:sldId id="282" r:id="rId17"/>
    <p:sldId id="283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11/03/2019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479" y="-2790775"/>
            <a:ext cx="11384924" cy="4448210"/>
          </a:xfrm>
        </p:spPr>
        <p:txBody>
          <a:bodyPr>
            <a:noAutofit/>
          </a:bodyPr>
          <a:lstStyle/>
          <a:p>
            <a:pPr algn="r"/>
            <a:r>
              <a:rPr lang="pt-BR" sz="5400" b="1" dirty="0">
                <a:solidFill>
                  <a:schemeClr val="tx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EU NASCI DE NOVO</a:t>
            </a:r>
            <a:br>
              <a:rPr lang="pt-BR" sz="6600" b="1" dirty="0">
                <a:solidFill>
                  <a:schemeClr val="tx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4400" b="1" dirty="0">
                <a:solidFill>
                  <a:schemeClr val="tx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DIANTE DO TRONO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101" y="0"/>
            <a:ext cx="11479798" cy="75282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EU NASCI DE NOVO,NASCI DE NOVO, EM TI SOU MAIS QUE VENCEDOR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9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101" y="-955052"/>
            <a:ext cx="11479798" cy="75282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EU NASCI DE NOVO,NASCI DE NOVO,FAZ-ME VER ASSIM COMO SOU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1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101" y="0"/>
            <a:ext cx="11479798" cy="75282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EU NASCI DE NOVO,NASCI DE NOVO, EM TI SOU MAIS QUE VENCEDOR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00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101" y="-955052"/>
            <a:ext cx="11479798" cy="75282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EU NASCI DE NOVO,NASCI DE NOVO,FAZ-ME VER ASSIM COMO SOU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3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039" y="-850277"/>
            <a:ext cx="11479798" cy="75282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CONTIGO EU FUI CRUCIFICADO MORREU MEU VELHO HOMEM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74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237082"/>
            <a:ext cx="11449318" cy="696436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ESCRAVO DO PECADO E AGORA EU SOU LIVRE EM TI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3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-1458216"/>
            <a:ext cx="11449318" cy="754348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NÃO MAIS EU, MAS CRISTO VIVE EM MIM 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101" y="0"/>
            <a:ext cx="11479798" cy="75282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EU NASCI DE NOVO,NASCI DE NOVO, EM TI SOU MAIS QUE VENCEDOR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2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101" y="-955052"/>
            <a:ext cx="11479798" cy="75282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EU NASCI DE NOVO,NASCI DE NOVO,FAZ-ME VER ASSIM COMO SOU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2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756717"/>
            <a:ext cx="11449318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SENHOR,ABRE OS MEU OLHOS PRECISO VER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A REALIDADE DE QUEM EU SOU</a:t>
            </a: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89398" y="1442435"/>
            <a:ext cx="12314349" cy="566321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CRIADO POR, TI Á TUA SEMELHANÇA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SENHOR, O MEU PASSADO TEU SANGUE APAGOU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69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481" y="2328971"/>
            <a:ext cx="11495038" cy="571468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UMA NOVA VIDA ME ENTREGOU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O TEU PODER TRANSFORMA MEU SER DE GLÓRIA EM GLÓRIA!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101" y="0"/>
            <a:ext cx="11479798" cy="75282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EU NASCI DE NOVO,NASCI DE NOVO, EM TI SOU MAIS QUE VENCEDOR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101" y="-955052"/>
            <a:ext cx="11479798" cy="75282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EU NASCI DE NOVO,NASCI DE NOVO,FAZ-ME VER ASSIM COMO SOU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5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756717"/>
            <a:ext cx="11449318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SENHOR,ABRE OS MEU OLHOS PRECISO VER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A REALIDADE DE QUEM EU SOU</a:t>
            </a:r>
          </a:p>
        </p:txBody>
      </p:sp>
    </p:spTree>
    <p:extLst>
      <p:ext uri="{BB962C8B-B14F-4D97-AF65-F5344CB8AC3E}">
        <p14:creationId xmlns:p14="http://schemas.microsoft.com/office/powerpoint/2010/main" val="9461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1175" y="1725769"/>
            <a:ext cx="12314349" cy="566321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CRIADO EM TI Á TUA SEMELHANÇA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SENHOR, O MEU PASSADO TEU SANGUE APAGOU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56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481" y="2328971"/>
            <a:ext cx="11495038" cy="571468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UMA NOVA VIDA ME ENTREGOU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O TEU PODER TRANSFORMA MEU SER DE GLÓRIA EM GLÓRIA!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3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Blossom_16x9_TP103031001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cerejeiras em flor (widescreen)</Template>
  <TotalTime>0</TotalTime>
  <Words>173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Cambria</vt:lpstr>
      <vt:lpstr>CherryBlossom_16x9_TP103031001</vt:lpstr>
      <vt:lpstr>EU NASCI DE NOVO DIANTE DO TRONO</vt:lpstr>
      <vt:lpstr>SENHOR,ABRE OS MEU OLHOS PRECISO VER A REALIDADE DE QUEM EU SOU</vt:lpstr>
      <vt:lpstr> CRIADO POR, TI Á TUA SEMELHANÇA SENHOR, O MEU PASSADO TEU SANGUE APAGOU  </vt:lpstr>
      <vt:lpstr>UMA NOVA VIDA ME ENTREGOU O TEU PODER TRANSFORMA MEU SER DE GLÓRIA EM GLÓRIA!  </vt:lpstr>
      <vt:lpstr>EU NASCI DE NOVO,NASCI DE NOVO, EM TI SOU MAIS QUE VENCEDOR  </vt:lpstr>
      <vt:lpstr>EU NASCI DE NOVO,NASCI DE NOVO,FAZ-ME VER ASSIM COMO SOU  </vt:lpstr>
      <vt:lpstr>SENHOR,ABRE OS MEU OLHOS PRECISO VER A REALIDADE DE QUEM EU SOU</vt:lpstr>
      <vt:lpstr> CRIADO EM TI Á TUA SEMELHANÇA SENHOR, O MEU PASSADO TEU SANGUE APAGOU  </vt:lpstr>
      <vt:lpstr>UMA NOVA VIDA ME ENTREGOU O TEU PODER TRANSFORMA MEU SER DE GLÓRIA EM GLÓRIA!  </vt:lpstr>
      <vt:lpstr>EU NASCI DE NOVO,NASCI DE NOVO, EM TI SOU MAIS QUE VENCEDOR  </vt:lpstr>
      <vt:lpstr>EU NASCI DE NOVO,NASCI DE NOVO,FAZ-ME VER ASSIM COMO SOU  </vt:lpstr>
      <vt:lpstr>EU NASCI DE NOVO,NASCI DE NOVO, EM TI SOU MAIS QUE VENCEDOR  </vt:lpstr>
      <vt:lpstr>EU NASCI DE NOVO,NASCI DE NOVO,FAZ-ME VER ASSIM COMO SOU  </vt:lpstr>
      <vt:lpstr>CONTIGO EU FUI CRUCIFICADO MORREU MEU VELHO HOMEM  </vt:lpstr>
      <vt:lpstr>ESCRAVO DO PECADO E AGORA EU SOU LIVRE EM TI  </vt:lpstr>
      <vt:lpstr>NÃO MAIS EU, MAS CRISTO VIVE EM MIM   </vt:lpstr>
      <vt:lpstr>EU NASCI DE NOVO,NASCI DE NOVO, EM TI SOU MAIS QUE VENCEDOR  </vt:lpstr>
      <vt:lpstr>EU NASCI DE NOVO,NASCI DE NOVO,FAZ-ME VER ASSIM COMO SOU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2015-12-20T20:38:16Z</dcterms:created>
  <dcterms:modified xsi:type="dcterms:W3CDTF">2019-03-11T16:35:05Z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