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9933" y="0"/>
            <a:ext cx="12299115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EU PRECISO DE VOCÊ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12015" y="1268760"/>
            <a:ext cx="8821103" cy="1752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196752"/>
            <a:ext cx="116106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PRECISO DE VOCÊ,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VOCÊ PRECISA DE MIM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305068"/>
            <a:ext cx="116106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NÓS PRECISAMOS DE CRISTO, ATÉ O FIM.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278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305068"/>
            <a:ext cx="116106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SEM CESSAR, SEM PARAR, SEM VACILAR, SEM TREMER, SEM CHORAR.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</Words>
  <Application>Microsoft Office PowerPoint</Application>
  <PresentationFormat>Personalizar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Aharoni</vt:lpstr>
      <vt:lpstr>Arial</vt:lpstr>
      <vt:lpstr>Arial Black</vt:lpstr>
      <vt:lpstr>Calibri</vt:lpstr>
      <vt:lpstr>Tema do Office</vt:lpstr>
      <vt:lpstr>    EU PRECISO DE VOCÊ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13</cp:revision>
  <dcterms:created xsi:type="dcterms:W3CDTF">2016-06-02T18:55:02Z</dcterms:created>
  <dcterms:modified xsi:type="dcterms:W3CDTF">2018-10-08T15:10:53Z</dcterms:modified>
</cp:coreProperties>
</file>