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78BE-D169-4E82-8F4A-54DA1C24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89996-4A67-4C6E-81C6-A58CA2E2D9F7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678B-D5DD-4AE3-9D62-5F5B8395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D220E-F2E3-460A-8214-4029597D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111B6-D8D6-4637-99C6-7856F14D86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27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late-V2-HD-panoPhotoInset.png">
            <a:extLst>
              <a:ext uri="{FF2B5EF4-FFF2-40B4-BE49-F238E27FC236}">
                <a16:creationId xmlns:a16="http://schemas.microsoft.com/office/drawing/2014/main" id="{9278833B-87D3-4417-8DB5-AF2D9CD3A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47688"/>
            <a:ext cx="10140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82EA424-3169-46A4-803B-F014891E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65CB0-BBDA-4EC0-A22A-E42352EB71F2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B67D5CB-2D90-486E-9C5B-C77BF9F1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8E1CD47-37E2-43CA-9F21-963AEF61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069A0-134B-4450-8805-36E5C8DA66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82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622957-DFAF-4BD1-A2D1-BD2C506B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32EE6-5F78-4DD5-B2AD-7FD60F979156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89D7B1-3593-4EBC-98AE-93CFA2FC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598319-8F1C-46EA-91E8-8B19FDB5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3021-26F5-476F-A846-CCA7ED475C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090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CB5B8376-3784-420C-8213-8414C5C7F00D}"/>
              </a:ext>
            </a:extLst>
          </p:cNvPr>
          <p:cNvSpPr txBox="1"/>
          <p:nvPr/>
        </p:nvSpPr>
        <p:spPr>
          <a:xfrm>
            <a:off x="990600" y="8842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63904EA9-C402-48AE-A3C0-C9A916C94654}"/>
              </a:ext>
            </a:extLst>
          </p:cNvPr>
          <p:cNvSpPr txBox="1"/>
          <p:nvPr/>
        </p:nvSpPr>
        <p:spPr>
          <a:xfrm>
            <a:off x="10504488" y="2928938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CEA65B9-0C0F-4764-9D2B-4F647F1985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4B918-871F-4FA1-BC6F-9E0CC6EFC4E1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63811BC-AEF3-4E19-8EC7-EA54306965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B29AFBB-BEF9-4093-8602-05842D66B9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E19C2-DEA9-42D0-B50F-001BB6F1D3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971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4CE0F5-81BA-4379-9F37-6AA5FB27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956C3-8BB1-4453-9056-BACBCE84465B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781ECE-9A99-4675-848F-40D88F91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F140F7-AE41-4BBA-BBAA-6130CFF2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AFC6F-410F-48C7-81E4-57C455DE89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407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7E60CEB-3181-498D-A8AE-A6C50CF4B84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557BF-0C6D-40F0-958B-D55BB3FB77AE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72CBDC1-9681-4B9E-A7BB-D01A40C4CCB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086E3DA-4CD4-48D7-8A3D-A403A51019F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58FF9-BD98-4A54-BB1F-E90BAC7FDD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86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Slate-V2-HD-3colPhotoInset.png">
            <a:extLst>
              <a:ext uri="{FF2B5EF4-FFF2-40B4-BE49-F238E27FC236}">
                <a16:creationId xmlns:a16="http://schemas.microsoft.com/office/drawing/2014/main" id="{EF96AA95-A402-44BB-AAE4-1D4107C7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Slate-V2-HD-3colPhotoInset.png">
            <a:extLst>
              <a:ext uri="{FF2B5EF4-FFF2-40B4-BE49-F238E27FC236}">
                <a16:creationId xmlns:a16="http://schemas.microsoft.com/office/drawing/2014/main" id="{7EBA94AC-6824-41C6-AB4C-63C4D691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6" descr="Slate-V2-HD-3colPhotoInset.png">
            <a:extLst>
              <a:ext uri="{FF2B5EF4-FFF2-40B4-BE49-F238E27FC236}">
                <a16:creationId xmlns:a16="http://schemas.microsoft.com/office/drawing/2014/main" id="{E3423826-B763-4AA0-9AC6-58E088F0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AA5E0A47-4E23-46D1-BE90-9DAD0DAF138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6C8A0-1E12-4112-AF65-2C2E41DDA5AB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4BC0293E-1931-4998-A782-48F96D6CA0B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C7BBEDC-5006-403C-838B-78213389814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D4A-1C67-42F3-A64F-1373D51379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718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A2923-7F28-44A9-AB93-EF8AACFA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3F5AE-9B6E-4EBF-B0F5-AE1F91B47EEC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073F-EC9E-4D13-B720-F5B41BD4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1216-DE87-40D7-AF1F-36D51F36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A8CC3-7971-4276-8FB1-BFD00D685C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68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0866-C716-43B5-9418-34A47B2C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B49E-F006-46D2-A90F-A62AA97BA49E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FDE8-C4F5-466C-8D38-FDBB81B0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5575-B81E-4B0D-B51A-C0362144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02D7E-B793-4AB8-B888-12585FF835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11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4D1A-6751-4EBD-99BE-D7021BE4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7192D-A9B5-4F58-84F4-E6215F349189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DBFC-44BA-4955-979D-92018BED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60D1D-DF75-49E6-874D-605428E9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BFE59-289E-4736-8AB1-C6CEB40130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8A1C-CF82-4BEE-A8EB-4FF4FC55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D8E8D-8CEF-4EDE-93DD-5249F5CA1E15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B635-959A-4309-B542-760BA9D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7729-FECD-448B-8D8E-A81FA6E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70FA3-5E54-4950-A0F9-6BA44AB0DF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24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160F6D-FAE6-4274-BE9B-4F313821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EB70F-8AD6-4D30-BA94-A3D8A08C9ED0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7E2F57-7523-4B91-9875-0D346012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792F6B-822A-4230-AB07-212D984F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023EF-D3E2-4FF0-978A-77E8AE2B4E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6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14ED9411-9B1C-45C7-A349-992421A1E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50879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Slate-V2-HD-compPhotoInset.png">
            <a:extLst>
              <a:ext uri="{FF2B5EF4-FFF2-40B4-BE49-F238E27FC236}">
                <a16:creationId xmlns:a16="http://schemas.microsoft.com/office/drawing/2014/main" id="{393C30EA-85FB-41CE-BBE6-AE8A4C09D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735138"/>
            <a:ext cx="50895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26FA5AF5-1E6A-4D25-87BD-1CA31501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4136F-A943-42E3-B230-692787227A5D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379449A-9D22-4696-B2D6-6BF568BF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9C4D53BA-5D20-499A-8C01-0068C487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9C2B-3462-4E6C-AD7C-8019AC8538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96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93682F4-D21A-4C92-840E-37C44E7F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CD204-DCF8-4548-8EF1-B64D5D25126B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13254C0-17C6-44AC-A67A-ED32F03E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746A96-9948-490E-80BB-C4E2AF44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4A471-A4CC-45C8-AFD3-6B8BB1768C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31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89F2457-9780-42AE-BE3C-04A5BBE0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517EF-3650-44DD-9D0F-AF6472C6BB21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FAE5C15-C31A-412A-AD4F-FCFA5D50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BABD59-BB72-47FD-BE86-A174BB80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1433D-00C9-43F7-BB44-B9DFBBDB2F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0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6AD106-6FAE-4CF7-A5DF-D882C518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64742-7FE7-41F0-90E7-01FD945DE4C9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1F6D57-9546-4A58-9710-4CF1E853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DB459A-1A9A-4885-A1E3-8442A483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83BD8-2C0C-4297-91D7-148F3A92EB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26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late-V2-HD-vertPhotoInset.png">
            <a:extLst>
              <a:ext uri="{FF2B5EF4-FFF2-40B4-BE49-F238E27FC236}">
                <a16:creationId xmlns:a16="http://schemas.microsoft.com/office/drawing/2014/main" id="{2C6F8D43-1B15-4C7C-9C8F-4716262D9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609600"/>
            <a:ext cx="358457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322E965-7FC1-4570-A469-7CAA3A96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F8F29-5339-4244-8D4D-6ED549595527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972770C-8C6E-448B-A7E3-2FA62732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B745311-8834-4287-A8FB-E09AC044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2B7E8-FDE3-4820-A9E8-C3E88B2339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F96B9-5CC9-4D56-8428-57359A11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97F95-4128-440A-8671-0E4655CF3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E0E1-9EBC-44E8-87FB-01DCDEDEE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730C49A7-CA94-4865-8817-2969BD7732A2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F5492-24C9-4976-99E9-3B59A66AF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B310-B1D3-4534-AF0C-CDD885639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6B620AD-E516-40E8-BA3A-FDCAF0BF5C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9" r:id="rId5"/>
    <p:sldLayoutId id="2147483721" r:id="rId6"/>
    <p:sldLayoutId id="2147483722" r:id="rId7"/>
    <p:sldLayoutId id="2147483723" r:id="rId8"/>
    <p:sldLayoutId id="2147483730" r:id="rId9"/>
    <p:sldLayoutId id="2147483731" r:id="rId10"/>
    <p:sldLayoutId id="2147483724" r:id="rId11"/>
    <p:sldLayoutId id="2147483732" r:id="rId12"/>
    <p:sldLayoutId id="2147483725" r:id="rId13"/>
    <p:sldLayoutId id="2147483726" r:id="rId14"/>
    <p:sldLayoutId id="2147483733" r:id="rId15"/>
    <p:sldLayoutId id="2147483727" r:id="rId16"/>
    <p:sldLayoutId id="2147483728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B4237B-DEFC-49F4-89F6-9B33A1509D85}"/>
              </a:ext>
            </a:extLst>
          </p:cNvPr>
          <p:cNvSpPr txBox="1"/>
          <p:nvPr/>
        </p:nvSpPr>
        <p:spPr>
          <a:xfrm>
            <a:off x="111125" y="1844675"/>
            <a:ext cx="1196975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+mj-lt"/>
              </a:rPr>
              <a:t>Enquanto sinto a lágrima descer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+mj-lt"/>
              </a:rPr>
              <a:t>Me sinto fraco pra me defender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+mj-lt"/>
              </a:rPr>
              <a:t>E no meu coração eu carrego um vazio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+mj-lt"/>
              </a:rPr>
              <a:t>Do tamanho de você</a:t>
            </a:r>
            <a:endParaRPr lang="pt-BR" sz="5400" b="1" cap="all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2">
            <a:extLst>
              <a:ext uri="{FF2B5EF4-FFF2-40B4-BE49-F238E27FC236}">
                <a16:creationId xmlns:a16="http://schemas.microsoft.com/office/drawing/2014/main" id="{77FDB34F-BD01-43D3-8916-86DC38DA1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074738"/>
            <a:ext cx="1026795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6000" b="1"/>
              <a:t>E tudo, e tudo que há em mim</a:t>
            </a:r>
          </a:p>
          <a:p>
            <a:r>
              <a:rPr lang="pt-BR" altLang="pt-BR" sz="6000" b="1"/>
              <a:t>Eu quero ofertar</a:t>
            </a:r>
          </a:p>
          <a:p>
            <a:r>
              <a:rPr lang="pt-BR" altLang="pt-BR" sz="6000" b="1"/>
              <a:t>Entrego a minha vida hoje em teu altar</a:t>
            </a:r>
          </a:p>
          <a:p>
            <a:r>
              <a:rPr lang="pt-BR" altLang="pt-BR" sz="6000" b="1"/>
              <a:t>Porque eu te amo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aixaDeTexto 2">
            <a:extLst>
              <a:ext uri="{FF2B5EF4-FFF2-40B4-BE49-F238E27FC236}">
                <a16:creationId xmlns:a16="http://schemas.microsoft.com/office/drawing/2014/main" id="{88237BD1-9D59-4B1E-BC6D-CC79F37BF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536700"/>
            <a:ext cx="1134427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6000" b="1"/>
              <a:t>Sei que não te mereço</a:t>
            </a:r>
          </a:p>
          <a:p>
            <a:r>
              <a:rPr lang="pt-BR" altLang="pt-BR" sz="6000" b="1"/>
              <a:t>Mas eu sei que vem</a:t>
            </a:r>
          </a:p>
          <a:p>
            <a:r>
              <a:rPr lang="pt-BR" altLang="pt-BR" sz="6000" b="1"/>
              <a:t>E se eu te chamar, eu sei que vem</a:t>
            </a:r>
          </a:p>
          <a:p>
            <a:r>
              <a:rPr lang="pt-BR" altLang="pt-BR" sz="6000" b="1"/>
              <a:t>Porque me ama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aixaDeTexto 2">
            <a:extLst>
              <a:ext uri="{FF2B5EF4-FFF2-40B4-BE49-F238E27FC236}">
                <a16:creationId xmlns:a16="http://schemas.microsoft.com/office/drawing/2014/main" id="{89CC5CB8-24FD-4362-AC2A-EACFBB08E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842963"/>
            <a:ext cx="87884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6600" b="1"/>
              <a:t>E tudo que há em mim</a:t>
            </a:r>
          </a:p>
          <a:p>
            <a:r>
              <a:rPr lang="pt-BR" altLang="pt-BR" sz="6600" b="1"/>
              <a:t>Eu quero ofertar</a:t>
            </a:r>
          </a:p>
          <a:p>
            <a:r>
              <a:rPr lang="pt-BR" altLang="pt-BR" sz="6600" b="1"/>
              <a:t>Entrego a minha vida </a:t>
            </a:r>
          </a:p>
          <a:p>
            <a:r>
              <a:rPr lang="pt-BR" altLang="pt-BR" sz="6600" b="1"/>
              <a:t>Hoje em teu altar</a:t>
            </a:r>
          </a:p>
          <a:p>
            <a:r>
              <a:rPr lang="pt-BR" altLang="pt-BR" sz="6600" b="1"/>
              <a:t>Porque eu te amo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aixaDeTexto 2">
            <a:extLst>
              <a:ext uri="{FF2B5EF4-FFF2-40B4-BE49-F238E27FC236}">
                <a16:creationId xmlns:a16="http://schemas.microsoft.com/office/drawing/2014/main" id="{A76F354D-1907-45B0-8CC9-1F2808C6E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58738"/>
            <a:ext cx="513715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 b="1"/>
              <a:t>Eu te amo</a:t>
            </a:r>
          </a:p>
          <a:p>
            <a:r>
              <a:rPr lang="pt-BR" altLang="pt-BR" sz="5400" b="1"/>
              <a:t>Sim, eu te amo</a:t>
            </a:r>
          </a:p>
          <a:p>
            <a:r>
              <a:rPr lang="pt-BR" altLang="pt-BR" sz="5400" b="1"/>
              <a:t>Eu te amo</a:t>
            </a:r>
          </a:p>
          <a:p>
            <a:r>
              <a:rPr lang="pt-BR" altLang="pt-BR" sz="5400" b="1"/>
              <a:t>Te amo, Deus</a:t>
            </a:r>
          </a:p>
          <a:p>
            <a:r>
              <a:rPr lang="pt-BR" altLang="pt-BR" sz="5400" b="1"/>
              <a:t>Eu te amo</a:t>
            </a:r>
          </a:p>
          <a:p>
            <a:r>
              <a:rPr lang="pt-BR" altLang="pt-BR" sz="5400" b="1"/>
              <a:t>Eu te amo</a:t>
            </a:r>
          </a:p>
          <a:p>
            <a:r>
              <a:rPr lang="pt-BR" altLang="pt-BR" sz="5400" b="1"/>
              <a:t>Sim, eu te amo</a:t>
            </a:r>
          </a:p>
          <a:p>
            <a:r>
              <a:rPr lang="pt-BR" altLang="pt-BR" sz="5400" b="1"/>
              <a:t>Te amo, Deus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4">
            <a:extLst>
              <a:ext uri="{FF2B5EF4-FFF2-40B4-BE49-F238E27FC236}">
                <a16:creationId xmlns:a16="http://schemas.microsoft.com/office/drawing/2014/main" id="{FFCED7F6-2100-4637-B5FB-E2616793F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20850"/>
            <a:ext cx="11544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 b="1"/>
              <a:t>Me sinto perdido mesmo na multidão</a:t>
            </a:r>
          </a:p>
          <a:p>
            <a:r>
              <a:rPr lang="pt-BR" altLang="pt-BR" sz="5400" b="1"/>
              <a:t>O mundo quer aplausos</a:t>
            </a:r>
          </a:p>
          <a:p>
            <a:r>
              <a:rPr lang="pt-BR" altLang="pt-BR" sz="5400" b="1"/>
              <a:t>Tu só quer meu coração</a:t>
            </a:r>
          </a:p>
          <a:p>
            <a:r>
              <a:rPr lang="pt-BR" altLang="pt-BR" sz="5400" b="1"/>
              <a:t>Estou abraçado mas me sinto só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2">
            <a:extLst>
              <a:ext uri="{FF2B5EF4-FFF2-40B4-BE49-F238E27FC236}">
                <a16:creationId xmlns:a16="http://schemas.microsoft.com/office/drawing/2014/main" id="{19581958-63C2-46AD-94F7-B206A1BC6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1720850"/>
            <a:ext cx="115760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 b="1"/>
              <a:t>Em meio a tantos não passamos de pó</a:t>
            </a:r>
          </a:p>
          <a:p>
            <a:r>
              <a:rPr lang="pt-BR" altLang="pt-BR" sz="5400" b="1"/>
              <a:t>Poeira em meio a nada</a:t>
            </a:r>
          </a:p>
          <a:p>
            <a:r>
              <a:rPr lang="pt-BR" altLang="pt-BR" sz="5400" b="1"/>
              <a:t>Mas eu sei que só</a:t>
            </a:r>
          </a:p>
          <a:p>
            <a:r>
              <a:rPr lang="pt-BR" altLang="pt-BR" sz="5400" b="1"/>
              <a:t>Preciso de você, e eu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>
            <a:extLst>
              <a:ext uri="{FF2B5EF4-FFF2-40B4-BE49-F238E27FC236}">
                <a16:creationId xmlns:a16="http://schemas.microsoft.com/office/drawing/2014/main" id="{40BBA323-C6DD-4E3F-96FE-DEB2DF2FC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1304925"/>
            <a:ext cx="11772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 b="1"/>
              <a:t>E eu sei que eu não preciso entender</a:t>
            </a:r>
          </a:p>
          <a:p>
            <a:r>
              <a:rPr lang="pt-BR" altLang="pt-BR" sz="5400" b="1"/>
              <a:t>Mas que eu preciso aprender a confiar</a:t>
            </a:r>
          </a:p>
          <a:p>
            <a:r>
              <a:rPr lang="pt-BR" altLang="pt-BR" sz="5400" b="1"/>
              <a:t>Pois mesmo que eu tente</a:t>
            </a:r>
          </a:p>
          <a:p>
            <a:r>
              <a:rPr lang="pt-BR" altLang="pt-BR" sz="5400" b="1"/>
              <a:t>Não saberia explicar ah ah ah ah</a:t>
            </a:r>
          </a:p>
          <a:p>
            <a:r>
              <a:rPr lang="pt-BR" altLang="pt-BR" sz="5400" b="1"/>
              <a:t>Não saberia explicar oh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2">
            <a:extLst>
              <a:ext uri="{FF2B5EF4-FFF2-40B4-BE49-F238E27FC236}">
                <a16:creationId xmlns:a16="http://schemas.microsoft.com/office/drawing/2014/main" id="{697CEF51-9065-48AD-8FDE-0EB245FC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536700"/>
            <a:ext cx="1122045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6000" b="1"/>
              <a:t>Sei que não te mereço</a:t>
            </a:r>
          </a:p>
          <a:p>
            <a:r>
              <a:rPr lang="pt-BR" altLang="pt-BR" sz="6000" b="1"/>
              <a:t>Mas eu sei que vem</a:t>
            </a:r>
          </a:p>
          <a:p>
            <a:r>
              <a:rPr lang="pt-BR" altLang="pt-BR" sz="6000" b="1"/>
              <a:t>E se eu te chamar, eu sei que vem</a:t>
            </a:r>
          </a:p>
          <a:p>
            <a:r>
              <a:rPr lang="pt-BR" altLang="pt-BR" sz="6000" b="1"/>
              <a:t>Porque me ama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2">
            <a:extLst>
              <a:ext uri="{FF2B5EF4-FFF2-40B4-BE49-F238E27FC236}">
                <a16:creationId xmlns:a16="http://schemas.microsoft.com/office/drawing/2014/main" id="{052D07E6-A969-45F9-A7E6-6B74924B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1720850"/>
            <a:ext cx="11480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 b="1"/>
              <a:t>E tudo que há em mim</a:t>
            </a:r>
          </a:p>
          <a:p>
            <a:r>
              <a:rPr lang="pt-BR" altLang="pt-BR" sz="5400" b="1"/>
              <a:t>Eu quero ofertar</a:t>
            </a:r>
          </a:p>
          <a:p>
            <a:r>
              <a:rPr lang="pt-BR" altLang="pt-BR" sz="5400" b="1"/>
              <a:t>Entrego minha vida hoje em teu altar</a:t>
            </a:r>
          </a:p>
          <a:p>
            <a:r>
              <a:rPr lang="pt-BR" altLang="pt-BR" sz="5400" b="1"/>
              <a:t>Porque eu te amo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2">
            <a:extLst>
              <a:ext uri="{FF2B5EF4-FFF2-40B4-BE49-F238E27FC236}">
                <a16:creationId xmlns:a16="http://schemas.microsoft.com/office/drawing/2014/main" id="{92391FEB-DF7B-487F-99EC-AE3623C4B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0588"/>
            <a:ext cx="12192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 b="1"/>
              <a:t>Só peço que venhas e que olhes pra mim</a:t>
            </a:r>
          </a:p>
          <a:p>
            <a:r>
              <a:rPr lang="pt-BR" altLang="pt-BR" sz="5400" b="1"/>
              <a:t>Pois todo o meu prazer </a:t>
            </a:r>
          </a:p>
          <a:p>
            <a:r>
              <a:rPr lang="pt-BR" altLang="pt-BR" sz="5400" b="1"/>
              <a:t>Se concentra em Ti</a:t>
            </a:r>
          </a:p>
          <a:p>
            <a:r>
              <a:rPr lang="pt-BR" altLang="pt-BR" sz="5400" b="1"/>
              <a:t>Em te ter comigo</a:t>
            </a:r>
          </a:p>
          <a:p>
            <a:r>
              <a:rPr lang="pt-BR" altLang="pt-BR" sz="5400" b="1"/>
              <a:t>Só em ti encontro o que eu preciso ser</a:t>
            </a:r>
          </a:p>
          <a:p>
            <a:r>
              <a:rPr lang="pt-BR" altLang="pt-BR" sz="5400" b="1"/>
              <a:t>Você é o motivo real do meu viver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8398A476-5CD9-4432-8B04-E189A63D2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842963"/>
            <a:ext cx="92837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6600" b="1"/>
              <a:t>Tu és o meu noivo</a:t>
            </a:r>
          </a:p>
          <a:p>
            <a:r>
              <a:rPr lang="pt-BR" altLang="pt-BR" sz="6600" b="1"/>
              <a:t>Tu és o meu novo</a:t>
            </a:r>
          </a:p>
          <a:p>
            <a:r>
              <a:rPr lang="pt-BR" altLang="pt-BR" sz="6600" b="1"/>
              <a:t>Em ti está o meu prazer</a:t>
            </a:r>
          </a:p>
          <a:p>
            <a:r>
              <a:rPr lang="pt-BR" altLang="pt-BR" sz="6600" b="1"/>
              <a:t>Em ti está o meu prazer oh oh oh oh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4C1DD39B-2CA2-4984-A968-65C2A7645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536700"/>
            <a:ext cx="11366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6000" b="1"/>
              <a:t>Sei que não te mereço</a:t>
            </a:r>
          </a:p>
          <a:p>
            <a:r>
              <a:rPr lang="pt-BR" altLang="pt-BR" sz="6000" b="1"/>
              <a:t>Mas eu sei que vem</a:t>
            </a:r>
          </a:p>
          <a:p>
            <a:r>
              <a:rPr lang="pt-BR" altLang="pt-BR" sz="6000" b="1"/>
              <a:t>E se eu te chamar, eu sei que vem</a:t>
            </a:r>
          </a:p>
          <a:p>
            <a:r>
              <a:rPr lang="pt-BR" altLang="pt-BR" sz="6000" b="1"/>
              <a:t>Porque me ama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100</TotalTime>
  <Words>328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Calisto MT</vt:lpstr>
      <vt:lpstr>Arial</vt:lpstr>
      <vt:lpstr>Trebuchet MS</vt:lpstr>
      <vt:lpstr>Wingdings 2</vt:lpstr>
      <vt:lpstr>Calibri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Carlinhos</cp:lastModifiedBy>
  <cp:revision>13</cp:revision>
  <dcterms:created xsi:type="dcterms:W3CDTF">2020-07-02T22:50:52Z</dcterms:created>
  <dcterms:modified xsi:type="dcterms:W3CDTF">2020-08-23T16:56:44Z</dcterms:modified>
</cp:coreProperties>
</file>