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6" autoAdjust="0"/>
    <p:restoredTop sz="94660"/>
  </p:normalViewPr>
  <p:slideViewPr>
    <p:cSldViewPr snapToGrid="0">
      <p:cViewPr varScale="1">
        <p:scale>
          <a:sx n="58" d="100"/>
          <a:sy n="58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99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23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50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2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8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26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7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4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BDDA-776A-49AC-B530-98EB4F84D930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F424-B348-4B0A-92D1-3C55E7989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27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FOI NA CRUZ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1017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HARPA CRISTÃ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9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1575" y="502874"/>
            <a:ext cx="101171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 QUÃO CEGO EU ANDEI E PERDIDO VAGUEI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LONGE, LONGE DO MEU SALVADOR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DO CÉU ELE DESCEU E SEU SANGUE VERTEU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SALVAR UM TÃO POBRE PECADOR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2992" y="513403"/>
            <a:ext cx="110315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5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551" y="308177"/>
            <a:ext cx="1070105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OUVIA FALAR DESSA GRAÇA SEM PAR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DO CÉU TROUXE-NOS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SURDO ME FIZ, CONVERTER-ME NÃO QUIS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AO SENHOR QUE POR MIM MORREU NA CRUZ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5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54547" y="540846"/>
            <a:ext cx="108773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50035" y="291551"/>
            <a:ext cx="108112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UM DIA SENTI MEUS PECADOS E VI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SOBRE MIM A ESPADA DA LEI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DEPRESSA FUGI, EM JESUS ME ESCONDI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ABRIGO SEGURO NELE ACHEI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8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72516" y="286055"/>
            <a:ext cx="106900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NA CRUZ, FOI NA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UM DIA EU VI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MEUS PECADOS CASTIGADOS EM JESUS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FOI ALI, PELA FÉ QUE MEUS OLHOS ABRI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AGORA ME ALEGRO EM SUA LUZ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0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88646" y="546341"/>
            <a:ext cx="10668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OH, QUE GRANDE PRAZER INUNDOU O MEU SER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CONHECENDO ESSE TÃO GRANDE AMOR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LEVOU MEU JESUS AO SOFRER LÁ NA CRUZ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SALVAR UM TÃO POBRE PECADOR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58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FOI NA CRUZ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 NA CRUZ</dc:title>
  <dc:creator>Carlos</dc:creator>
  <cp:lastModifiedBy>Carlos</cp:lastModifiedBy>
  <cp:revision>3</cp:revision>
  <dcterms:created xsi:type="dcterms:W3CDTF">2022-06-03T23:38:32Z</dcterms:created>
  <dcterms:modified xsi:type="dcterms:W3CDTF">2022-06-05T20:26:55Z</dcterms:modified>
</cp:coreProperties>
</file>