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5" r:id="rId5"/>
    <p:sldId id="269" r:id="rId6"/>
    <p:sldId id="260" r:id="rId7"/>
    <p:sldId id="261" r:id="rId8"/>
    <p:sldId id="262" r:id="rId9"/>
    <p:sldId id="263" r:id="rId10"/>
    <p:sldId id="264" r:id="rId11"/>
    <p:sldId id="270" r:id="rId12"/>
    <p:sldId id="267" r:id="rId13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8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4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C96D-9F7B-42A8-A842-9B8A4E32B1E8}" type="datetimeFigureOut">
              <a:rPr lang="pt-BR" smtClean="0"/>
              <a:t>08/10/2018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EAF1-1594-4C71-85BC-D481E15974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060253" y="-99392"/>
            <a:ext cx="15276196" cy="1470025"/>
          </a:xfrm>
        </p:spPr>
        <p:txBody>
          <a:bodyPr>
            <a:noAutofit/>
          </a:bodyPr>
          <a:lstStyle/>
          <a:p>
            <a:pPr algn="r"/>
            <a:r>
              <a:rPr lang="pt-BR" sz="4800" b="1" dirty="0">
                <a:latin typeface="Arial Black" panose="020B0A04020102090204" pitchFamily="34" charset="0"/>
                <a:cs typeface="Aharoni" pitchFamily="2" charset="-79"/>
              </a:rPr>
              <a:t>                         GLÓRIA E HONRA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2675" y="1052736"/>
            <a:ext cx="8821103" cy="17526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 NÍVEA SOARES</a:t>
            </a:r>
          </a:p>
        </p:txBody>
      </p:sp>
    </p:spTree>
    <p:extLst>
      <p:ext uri="{BB962C8B-B14F-4D97-AF65-F5344CB8AC3E}">
        <p14:creationId xmlns:p14="http://schemas.microsoft.com/office/powerpoint/2010/main" val="36201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1556792"/>
            <a:ext cx="1216530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 VERÁS O FRUTO DO TEU PENOSO TRABALHO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616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305068"/>
            <a:ext cx="1216530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TE ALEGRARÁS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ALEGRA-TE SOBRE MIM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5049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2151727"/>
            <a:ext cx="121653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ALEGRA-TE SOBRE MIM, SENHORA</a:t>
            </a:r>
          </a:p>
        </p:txBody>
      </p:sp>
    </p:spTree>
    <p:extLst>
      <p:ext uri="{BB962C8B-B14F-4D97-AF65-F5344CB8AC3E}">
        <p14:creationId xmlns:p14="http://schemas.microsoft.com/office/powerpoint/2010/main" val="219885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1628800"/>
            <a:ext cx="1210679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TU VERÁS O FRUTO DO TEU PENOSO TRABALHO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6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920621"/>
            <a:ext cx="121067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TE ALEGRARÁS,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TE ALEGRARÁS.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5234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467965" y="1628800"/>
            <a:ext cx="135375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POVOS DE TODAS AS TRIBOS, LÍNGUAS E NAÇÕES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947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-467965" y="920621"/>
            <a:ext cx="135375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TE ALEGRARÁS,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TE ALEGRARÁS.</a:t>
            </a:r>
          </a:p>
          <a:p>
            <a:pPr algn="ctr"/>
            <a:endParaRPr lang="pt-BR" sz="8000" b="1" dirty="0">
              <a:latin typeface="Arial Black" panose="020B0A0402010209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298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47389" y="920621"/>
            <a:ext cx="121067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QUE O MEU VIVER REVELE QUEM TU ÉS, TÃO PURO E SANTO DEUS</a:t>
            </a:r>
          </a:p>
        </p:txBody>
      </p:sp>
    </p:spTree>
    <p:extLst>
      <p:ext uri="{BB962C8B-B14F-4D97-AF65-F5344CB8AC3E}">
        <p14:creationId xmlns:p14="http://schemas.microsoft.com/office/powerpoint/2010/main" val="302360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920621"/>
            <a:ext cx="12165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TOMA O TEU LUGAR, QUE TEU CORAÇÃO, SE ALEGRE SOBRE MIM</a:t>
            </a:r>
          </a:p>
        </p:txBody>
      </p:sp>
    </p:spTree>
    <p:extLst>
      <p:ext uri="{BB962C8B-B14F-4D97-AF65-F5344CB8AC3E}">
        <p14:creationId xmlns:p14="http://schemas.microsoft.com/office/powerpoint/2010/main" val="405820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18136" y="920621"/>
            <a:ext cx="121653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GLÓRIA E HONRA A TI,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CORDEIRO SANTO, CORDEIRO SANTO.</a:t>
            </a:r>
          </a:p>
        </p:txBody>
      </p:sp>
    </p:spTree>
    <p:extLst>
      <p:ext uri="{BB962C8B-B14F-4D97-AF65-F5344CB8AC3E}">
        <p14:creationId xmlns:p14="http://schemas.microsoft.com/office/powerpoint/2010/main" val="74295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927" y="920621"/>
            <a:ext cx="125637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TODO O DOMÍNIO A TI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DEUS PODEROSO,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DEUS PODEROSO.</a:t>
            </a:r>
          </a:p>
        </p:txBody>
      </p:sp>
    </p:spTree>
    <p:extLst>
      <p:ext uri="{BB962C8B-B14F-4D97-AF65-F5344CB8AC3E}">
        <p14:creationId xmlns:p14="http://schemas.microsoft.com/office/powerpoint/2010/main" val="2787137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109</Words>
  <Application>Microsoft Office PowerPoint</Application>
  <PresentationFormat>Personalizar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Aharoni</vt:lpstr>
      <vt:lpstr>Arial</vt:lpstr>
      <vt:lpstr>Arial Black</vt:lpstr>
      <vt:lpstr>Calibri</vt:lpstr>
      <vt:lpstr>Tema do Office</vt:lpstr>
      <vt:lpstr>                         GLÓRIA E HONRA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NAVEGAREI</dc:title>
  <dc:creator>Marcio</dc:creator>
  <cp:lastModifiedBy>GARDÊNIA</cp:lastModifiedBy>
  <cp:revision>23</cp:revision>
  <dcterms:created xsi:type="dcterms:W3CDTF">2016-06-02T18:55:02Z</dcterms:created>
  <dcterms:modified xsi:type="dcterms:W3CDTF">2018-10-08T15:07:50Z</dcterms:modified>
</cp:coreProperties>
</file>