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66" r:id="rId9"/>
    <p:sldId id="267" r:id="rId10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94" autoAdjust="0"/>
  </p:normalViewPr>
  <p:slideViewPr>
    <p:cSldViewPr>
      <p:cViewPr varScale="1">
        <p:scale>
          <a:sx n="70" d="100"/>
          <a:sy n="70" d="100"/>
        </p:scale>
        <p:origin x="570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564483" y="980728"/>
            <a:ext cx="84249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HÁ MOMENTOS</a:t>
            </a:r>
          </a:p>
          <a:p>
            <a:pPr algn="r"/>
            <a:r>
              <a:rPr lang="pt-BR" sz="4000" b="1" u="sng" dirty="0">
                <a:latin typeface="Arial Black" panose="020B0A04020102020204" pitchFamily="34" charset="0"/>
                <a:cs typeface="Aharoni" pitchFamily="2" charset="-79"/>
              </a:rPr>
              <a:t>KADOSH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764704"/>
            <a:ext cx="1256958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HÁ MOMENTOS QUE, NA VIDA, PENSAMOS EM OLHAR ATRÁS </a:t>
            </a:r>
            <a:endParaRPr lang="pt-BR" sz="88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531440"/>
            <a:ext cx="1260157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 </a:t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É PRECISO 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</a:rPr>
              <a:t>PEDIR AJUDA 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</a:rPr>
              <a:t>PARA PODER CONTINUAR</a:t>
            </a:r>
            <a:endParaRPr lang="pt-BR" sz="88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3741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920621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 CLAMAMOS O NOME DE JESUS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 CLAMAMOS O NOME DE JESUS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304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243408"/>
            <a:ext cx="126015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pt-BR" sz="7200" b="1" dirty="0">
                <a:latin typeface="Arial Black" panose="020B0A04020102020204" pitchFamily="34" charset="0"/>
              </a:rPr>
            </a:br>
            <a:r>
              <a:rPr lang="pt-BR" sz="7200" b="1" dirty="0">
                <a:latin typeface="Arial Black" panose="020B0A04020102020204" pitchFamily="34" charset="0"/>
              </a:rPr>
              <a:t>E CLAMAMOS O NOME, 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O NOME DE JESUS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ELE NOS 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AJUDA A CARREGAR A CRUZ</a:t>
            </a:r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010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764704"/>
            <a:ext cx="1256958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HÁ MOMENTOS QUE, NA VIDA, PENSAMOS EM OLHAR ATRÁS </a:t>
            </a:r>
            <a:endParaRPr lang="pt-BR" sz="88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166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531440"/>
            <a:ext cx="1260157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 </a:t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É PRECISO 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</a:rPr>
              <a:t>PEDIR AJUDA 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</a:rPr>
              <a:t>PARA PODER CONTINUAR</a:t>
            </a:r>
            <a:endParaRPr lang="pt-BR" sz="88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6988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920621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 CLAMAMOS O NOME DE JESUS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 CLAMAMOS O NOME DE JESUS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5178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243408"/>
            <a:ext cx="126015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pt-BR" sz="7200" b="1" dirty="0">
                <a:latin typeface="Arial Black" panose="020B0A04020102020204" pitchFamily="34" charset="0"/>
              </a:rPr>
            </a:br>
            <a:r>
              <a:rPr lang="pt-BR" sz="7200" b="1" dirty="0">
                <a:latin typeface="Arial Black" panose="020B0A04020102020204" pitchFamily="34" charset="0"/>
              </a:rPr>
              <a:t>E CLAMAMOS O NOME, 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O NOME DE JESUS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ELE NOS 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AJUDA A CARREGAR A CRUZ</a:t>
            </a:r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8571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ATOS 2</Template>
  <TotalTime>15</TotalTime>
  <Words>49</Words>
  <Application>Microsoft Office PowerPoint</Application>
  <PresentationFormat>Personalizar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 Mota Silva</dc:creator>
  <cp:lastModifiedBy>João Paulo Mota Silva</cp:lastModifiedBy>
  <cp:revision>2</cp:revision>
  <dcterms:created xsi:type="dcterms:W3CDTF">2019-08-11T16:28:00Z</dcterms:created>
  <dcterms:modified xsi:type="dcterms:W3CDTF">2019-08-11T16:43:24Z</dcterms:modified>
</cp:coreProperties>
</file>