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61" r:id="rId5"/>
    <p:sldId id="273" r:id="rId6"/>
    <p:sldId id="275" r:id="rId7"/>
    <p:sldId id="276" r:id="rId8"/>
    <p:sldId id="279" r:id="rId9"/>
    <p:sldId id="277" r:id="rId10"/>
    <p:sldId id="278" r:id="rId11"/>
    <p:sldId id="280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0" autoAdjust="0"/>
  </p:normalViewPr>
  <p:slideViewPr>
    <p:cSldViewPr>
      <p:cViewPr varScale="1">
        <p:scale>
          <a:sx n="74" d="100"/>
          <a:sy n="74" d="100"/>
        </p:scale>
        <p:origin x="498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27200" y="2209800"/>
            <a:ext cx="9550400" cy="11430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32000" y="3505200"/>
            <a:ext cx="8534400" cy="10668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pt-BR" noProof="0"/>
              <a:t>Clique para editar o estilo do subtítulo mestre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096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096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096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2FC4DD87-DCFD-4025-947D-17D29E00D0F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5E180-3966-42FD-89B6-A26D1F28D04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1800" y="1295400"/>
            <a:ext cx="2565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1295400"/>
            <a:ext cx="7493000" cy="49530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A7913-1D67-4B43-97D0-A94FEF1F139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69CEA-F2AC-4574-8321-51E7E000182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9DF8C-57A6-4356-8209-53F24D694B4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1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600" y="2286000"/>
            <a:ext cx="50292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2286000"/>
            <a:ext cx="50292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8D5A6-43E9-49BB-8D31-26A820FC776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0AD81-3636-4246-A3BD-88F31B48A27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E255D-3FAD-45F2-B788-065DA38263D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B6241-9F15-4FB8-AAF8-818F99E683A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6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C0CC2-A555-4F84-9C02-CF1F78F3B11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1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6E8D7-E622-49CB-847C-CAF0301D498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5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1295400"/>
            <a:ext cx="10261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25600" y="2286000"/>
            <a:ext cx="10261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324600"/>
            <a:ext cx="2540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324600"/>
            <a:ext cx="386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324600"/>
            <a:ext cx="2540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DEBD09C-C152-429E-BE3C-7BD117F85317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124744"/>
            <a:ext cx="10907216" cy="2160240"/>
          </a:xfrm>
        </p:spPr>
        <p:txBody>
          <a:bodyPr/>
          <a:lstStyle/>
          <a:p>
            <a:pPr algn="r"/>
            <a:r>
              <a:rPr lang="pt-BR" sz="60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JÁ ESTOU CRUCIFICADO</a:t>
            </a:r>
            <a:br>
              <a:rPr lang="pt-BR" sz="4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</a:br>
            <a:r>
              <a:rPr lang="pt-BR" b="1" u="sng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FERNANDINHO</a:t>
            </a:r>
            <a:br>
              <a:rPr lang="pt-BR" sz="4800" b="1" dirty="0">
                <a:solidFill>
                  <a:schemeClr val="accent4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4800" b="1" dirty="0">
              <a:solidFill>
                <a:schemeClr val="accent4">
                  <a:lumMod val="1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-315416"/>
            <a:ext cx="12192000" cy="6431024"/>
          </a:xfrm>
        </p:spPr>
        <p:txBody>
          <a:bodyPr/>
          <a:lstStyle/>
          <a:p>
            <a:pPr algn="ctr"/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</a:rPr>
              <a:t>E AO FIM VOU DESCANSAR </a:t>
            </a:r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</a:rPr>
              <a:t>SALVO </a:t>
            </a:r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</a:rPr>
              <a:t>ALÉM DO RIO</a:t>
            </a:r>
            <a:endParaRPr lang="en-US" sz="88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2090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20688"/>
            <a:ext cx="12192000" cy="592696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</a:rPr>
              <a:t>JÁ ESTOU CRUCIFICADO COM CRISTO</a:t>
            </a:r>
            <a:b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</a:rPr>
              <a:t>AGORA VIVO NÃO MAIS EU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5782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360" y="465516"/>
            <a:ext cx="11521280" cy="5926968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accent4">
                    <a:lumMod val="10000"/>
                  </a:schemeClr>
                </a:solidFill>
              </a:rPr>
              <a:t>CRISTO VIVE EM MIM, ALELUIA!</a:t>
            </a:r>
            <a:br>
              <a:rPr lang="pt-BR" sz="7200" b="1" dirty="0">
                <a:solidFill>
                  <a:schemeClr val="accent4">
                    <a:lumMod val="10000"/>
                  </a:schemeClr>
                </a:solidFill>
              </a:rPr>
            </a:br>
            <a:r>
              <a:rPr lang="pt-BR" sz="7200" b="1" dirty="0">
                <a:solidFill>
                  <a:schemeClr val="accent4">
                    <a:lumMod val="10000"/>
                  </a:schemeClr>
                </a:solidFill>
              </a:rPr>
              <a:t>CRISTO VIVE EM MIM, ALELUIA!</a:t>
            </a:r>
            <a:br>
              <a:rPr lang="pt-BR" sz="7200" b="1" dirty="0">
                <a:solidFill>
                  <a:schemeClr val="accent4">
                    <a:lumMod val="10000"/>
                  </a:schemeClr>
                </a:solidFill>
              </a:rPr>
            </a:br>
            <a:r>
              <a:rPr lang="pt-BR" sz="7200" b="1" dirty="0">
                <a:solidFill>
                  <a:schemeClr val="accent4">
                    <a:lumMod val="10000"/>
                  </a:schemeClr>
                </a:solidFill>
              </a:rPr>
              <a:t>CRISTO VIVE EM MIM, ALELUIA!</a:t>
            </a:r>
            <a:endParaRPr lang="en-US" sz="72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8246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20688"/>
            <a:ext cx="12192000" cy="592696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</a:rPr>
              <a:t>JÁ ESTOU CRUCIFICADO COM  CRISTO</a:t>
            </a:r>
            <a:b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</a:rPr>
              <a:t>AGORA VIVO NÃO MAIS EU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436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3704" y="507098"/>
            <a:ext cx="11424592" cy="5843804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accent4">
                    <a:lumMod val="10000"/>
                  </a:schemeClr>
                </a:solidFill>
              </a:rPr>
              <a:t>CRISTO VIVE EM MIM, ALELUIA!</a:t>
            </a:r>
            <a:br>
              <a:rPr lang="pt-BR" sz="7200" b="1" dirty="0">
                <a:solidFill>
                  <a:schemeClr val="accent4">
                    <a:lumMod val="10000"/>
                  </a:schemeClr>
                </a:solidFill>
              </a:rPr>
            </a:br>
            <a:r>
              <a:rPr lang="pt-BR" sz="7200" b="1" dirty="0">
                <a:solidFill>
                  <a:schemeClr val="accent4">
                    <a:lumMod val="10000"/>
                  </a:schemeClr>
                </a:solidFill>
              </a:rPr>
              <a:t>CRISTO VIVE EM MIM, ALELUIA!</a:t>
            </a:r>
            <a:br>
              <a:rPr lang="pt-BR" sz="7200" b="1" dirty="0">
                <a:solidFill>
                  <a:schemeClr val="accent4">
                    <a:lumMod val="10000"/>
                  </a:schemeClr>
                </a:solidFill>
              </a:rPr>
            </a:br>
            <a:r>
              <a:rPr lang="pt-BR" sz="7200" b="1" dirty="0">
                <a:solidFill>
                  <a:schemeClr val="accent4">
                    <a:lumMod val="10000"/>
                  </a:schemeClr>
                </a:solidFill>
              </a:rPr>
              <a:t>CRISTO VIVE EM MIM, ALELUIA!</a:t>
            </a:r>
            <a:endParaRPr lang="en-US" sz="72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8249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5212" y="1385392"/>
            <a:ext cx="12192000" cy="547260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</a:rPr>
              <a:t>SIM, EU AMO</a:t>
            </a:r>
            <a:b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</a:rPr>
              <a:t> A MENSAGEM DA CRUZ ATÉ MORRER EU A VOU PROCLAMAR</a:t>
            </a:r>
            <a:b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</a:rPr>
            </a:br>
            <a:endParaRPr lang="en-US" sz="80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3174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-171400"/>
            <a:ext cx="12192000" cy="5926968"/>
          </a:xfrm>
        </p:spPr>
        <p:txBody>
          <a:bodyPr/>
          <a:lstStyle/>
          <a:p>
            <a:pPr algn="ctr"/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</a:rPr>
              <a:t>LEVAREI EU TAMBÉM MINHA CRUZ, ATÉ POR UMA COROA TROCAR</a:t>
            </a:r>
            <a:endParaRPr lang="en-US" sz="88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5419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1364" y="465516"/>
            <a:ext cx="11449272" cy="5926968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accent4">
                    <a:lumMod val="10000"/>
                  </a:schemeClr>
                </a:solidFill>
              </a:rPr>
              <a:t>CRISTO VIVE EM MIM, ALELUIA!</a:t>
            </a:r>
            <a:br>
              <a:rPr lang="pt-BR" sz="7200" b="1" dirty="0">
                <a:solidFill>
                  <a:schemeClr val="accent4">
                    <a:lumMod val="10000"/>
                  </a:schemeClr>
                </a:solidFill>
              </a:rPr>
            </a:br>
            <a:r>
              <a:rPr lang="pt-BR" sz="7200" b="1" dirty="0">
                <a:solidFill>
                  <a:schemeClr val="accent4">
                    <a:lumMod val="10000"/>
                  </a:schemeClr>
                </a:solidFill>
              </a:rPr>
              <a:t>CRISTO VIVE EM MIM, ALELUIA!</a:t>
            </a:r>
            <a:br>
              <a:rPr lang="pt-BR" sz="7200" b="1" dirty="0">
                <a:solidFill>
                  <a:schemeClr val="accent4">
                    <a:lumMod val="10000"/>
                  </a:schemeClr>
                </a:solidFill>
              </a:rPr>
            </a:br>
            <a:r>
              <a:rPr lang="pt-BR" sz="7200" b="1" dirty="0">
                <a:solidFill>
                  <a:schemeClr val="accent4">
                    <a:lumMod val="10000"/>
                  </a:schemeClr>
                </a:solidFill>
              </a:rPr>
              <a:t>CRISTO VIVE EM MIM, ALELUIA!</a:t>
            </a:r>
            <a:endParaRPr lang="en-US" sz="72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870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395" y="692696"/>
            <a:ext cx="12192000" cy="592696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</a:rPr>
              <a:t>SIM NA CRUZ, </a:t>
            </a:r>
            <a:b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</a:rPr>
              <a:t>SIM NA CRUZ</a:t>
            </a:r>
            <a:b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</a:rPr>
              <a:t>SEMPRE ME GLORIO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87474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Theme 11">
      <a:dk1>
        <a:srgbClr val="005A58"/>
      </a:dk1>
      <a:lt1>
        <a:srgbClr val="FFFFFF"/>
      </a:lt1>
      <a:dk2>
        <a:srgbClr val="0099CC"/>
      </a:dk2>
      <a:lt2>
        <a:srgbClr val="CCECFF"/>
      </a:lt2>
      <a:accent1>
        <a:srgbClr val="005EAC"/>
      </a:accent1>
      <a:accent2>
        <a:srgbClr val="6D6FC7"/>
      </a:accent2>
      <a:accent3>
        <a:srgbClr val="AACAE2"/>
      </a:accent3>
      <a:accent4>
        <a:srgbClr val="DADADA"/>
      </a:accent4>
      <a:accent5>
        <a:srgbClr val="AAB6D2"/>
      </a:accent5>
      <a:accent6>
        <a:srgbClr val="6264B4"/>
      </a:accent6>
      <a:hlink>
        <a:srgbClr val="99CCFF"/>
      </a:hlink>
      <a:folHlink>
        <a:srgbClr val="CCCCFF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3366"/>
        </a:dk1>
        <a:lt1>
          <a:srgbClr val="FFFFFF"/>
        </a:lt1>
        <a:dk2>
          <a:srgbClr val="0099FF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777777"/>
        </a:dk1>
        <a:lt1>
          <a:srgbClr val="FFFFFF"/>
        </a:lt1>
        <a:dk2>
          <a:srgbClr val="999C8E"/>
        </a:dk2>
        <a:lt2>
          <a:srgbClr val="D1D1CB"/>
        </a:lt2>
        <a:accent1>
          <a:srgbClr val="658DA9"/>
        </a:accent1>
        <a:accent2>
          <a:srgbClr val="809EA8"/>
        </a:accent2>
        <a:accent3>
          <a:srgbClr val="CACBC6"/>
        </a:accent3>
        <a:accent4>
          <a:srgbClr val="DADADA"/>
        </a:accent4>
        <a:accent5>
          <a:srgbClr val="B8C5D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E6EAD8"/>
        </a:dk1>
        <a:lt1>
          <a:srgbClr val="F4F4E8"/>
        </a:lt1>
        <a:dk2>
          <a:srgbClr val="EAE9DE"/>
        </a:dk2>
        <a:lt2>
          <a:srgbClr val="969696"/>
        </a:lt2>
        <a:accent1>
          <a:srgbClr val="E68B2C"/>
        </a:accent1>
        <a:accent2>
          <a:srgbClr val="F2C977"/>
        </a:accent2>
        <a:accent3>
          <a:srgbClr val="F8F8F2"/>
        </a:accent3>
        <a:accent4>
          <a:srgbClr val="C4C8B8"/>
        </a:accent4>
        <a:accent5>
          <a:srgbClr val="F0C4AC"/>
        </a:accent5>
        <a:accent6>
          <a:srgbClr val="DBB66B"/>
        </a:accent6>
        <a:hlink>
          <a:srgbClr val="9800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6289D8"/>
        </a:dk1>
        <a:lt1>
          <a:srgbClr val="FFFFFF"/>
        </a:lt1>
        <a:dk2>
          <a:srgbClr val="99CCFF"/>
        </a:dk2>
        <a:lt2>
          <a:srgbClr val="969696"/>
        </a:lt2>
        <a:accent1>
          <a:srgbClr val="C7DABE"/>
        </a:accent1>
        <a:accent2>
          <a:srgbClr val="FF9966"/>
        </a:accent2>
        <a:accent3>
          <a:srgbClr val="FFFFFF"/>
        </a:accent3>
        <a:accent4>
          <a:srgbClr val="5374B8"/>
        </a:accent4>
        <a:accent5>
          <a:srgbClr val="E0EADB"/>
        </a:accent5>
        <a:accent6>
          <a:srgbClr val="E78A5C"/>
        </a:accent6>
        <a:hlink>
          <a:srgbClr val="A8451A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3E3E5C"/>
        </a:dk1>
        <a:lt1>
          <a:srgbClr val="FFFFFF"/>
        </a:lt1>
        <a:dk2>
          <a:srgbClr val="CCCCFF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E2E2FF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81DEFF"/>
        </a:dk1>
        <a:lt1>
          <a:srgbClr val="FFFFFF"/>
        </a:lt1>
        <a:dk2>
          <a:srgbClr val="CCECFF"/>
        </a:dk2>
        <a:lt2>
          <a:srgbClr val="808080"/>
        </a:lt2>
        <a:accent1>
          <a:srgbClr val="0099CC"/>
        </a:accent1>
        <a:accent2>
          <a:srgbClr val="CCCCFF"/>
        </a:accent2>
        <a:accent3>
          <a:srgbClr val="FFFFFF"/>
        </a:accent3>
        <a:accent4>
          <a:srgbClr val="6DBDDA"/>
        </a:accent4>
        <a:accent5>
          <a:srgbClr val="AACAE2"/>
        </a:accent5>
        <a:accent6>
          <a:srgbClr val="B9B9E7"/>
        </a:accent6>
        <a:hlink>
          <a:srgbClr val="3333CC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777777"/>
        </a:dk1>
        <a:lt1>
          <a:srgbClr val="FFFFFF"/>
        </a:lt1>
        <a:dk2>
          <a:srgbClr val="FFFFD9"/>
        </a:dk2>
        <a:lt2>
          <a:srgbClr val="EAEAEA"/>
        </a:lt2>
        <a:accent1>
          <a:srgbClr val="0099CC"/>
        </a:accent1>
        <a:accent2>
          <a:srgbClr val="33CCCC"/>
        </a:accent2>
        <a:accent3>
          <a:srgbClr val="FFFFE9"/>
        </a:accent3>
        <a:accent4>
          <a:srgbClr val="DADADA"/>
        </a:accent4>
        <a:accent5>
          <a:srgbClr val="AACAE2"/>
        </a:accent5>
        <a:accent6>
          <a:srgbClr val="2DB9B9"/>
        </a:accent6>
        <a:hlink>
          <a:srgbClr val="FFCC66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969696"/>
        </a:dk1>
        <a:lt1>
          <a:srgbClr val="FFFFFF"/>
        </a:lt1>
        <a:dk2>
          <a:srgbClr val="DDDDDD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7F7F7F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5886B4"/>
        </a:dk1>
        <a:lt1>
          <a:srgbClr val="FFFFFF"/>
        </a:lt1>
        <a:dk2>
          <a:srgbClr val="CDF1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4A729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5886B4"/>
        </a:dk1>
        <a:lt1>
          <a:srgbClr val="F4F4E8"/>
        </a:lt1>
        <a:dk2>
          <a:srgbClr val="00AAE6"/>
        </a:dk2>
        <a:lt2>
          <a:srgbClr val="808080"/>
        </a:lt2>
        <a:accent1>
          <a:srgbClr val="D0E2F5"/>
        </a:accent1>
        <a:accent2>
          <a:srgbClr val="6699CC"/>
        </a:accent2>
        <a:accent3>
          <a:srgbClr val="F8F8F2"/>
        </a:accent3>
        <a:accent4>
          <a:srgbClr val="4A7299"/>
        </a:accent4>
        <a:accent5>
          <a:srgbClr val="E4EEF9"/>
        </a:accent5>
        <a:accent6>
          <a:srgbClr val="5C8AB9"/>
        </a:accent6>
        <a:hlink>
          <a:srgbClr val="FF6600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5A58"/>
        </a:dk1>
        <a:lt1>
          <a:srgbClr val="FFFFFF"/>
        </a:lt1>
        <a:dk2>
          <a:srgbClr val="0099CC"/>
        </a:dk2>
        <a:lt2>
          <a:srgbClr val="CCECFF"/>
        </a:lt2>
        <a:accent1>
          <a:srgbClr val="005EAC"/>
        </a:accent1>
        <a:accent2>
          <a:srgbClr val="6D6FC7"/>
        </a:accent2>
        <a:accent3>
          <a:srgbClr val="AACAE2"/>
        </a:accent3>
        <a:accent4>
          <a:srgbClr val="DADADA"/>
        </a:accent4>
        <a:accent5>
          <a:srgbClr val="AAB6D2"/>
        </a:accent5>
        <a:accent6>
          <a:srgbClr val="6264B4"/>
        </a:accent6>
        <a:hlink>
          <a:srgbClr val="99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336699"/>
        </a:dk1>
        <a:lt1>
          <a:srgbClr val="FFFFFF"/>
        </a:lt1>
        <a:dk2>
          <a:srgbClr val="99CCFF"/>
        </a:dk2>
        <a:lt2>
          <a:srgbClr val="E3EBF1"/>
        </a:lt2>
        <a:accent1>
          <a:srgbClr val="003399"/>
        </a:accent1>
        <a:accent2>
          <a:srgbClr val="457A8B"/>
        </a:accent2>
        <a:accent3>
          <a:srgbClr val="CAE2FF"/>
        </a:accent3>
        <a:accent4>
          <a:srgbClr val="DADADA"/>
        </a:accent4>
        <a:accent5>
          <a:srgbClr val="AAADCA"/>
        </a:accent5>
        <a:accent6>
          <a:srgbClr val="3E6E7D"/>
        </a:accent6>
        <a:hlink>
          <a:srgbClr val="66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3366"/>
        </a:dk1>
        <a:lt1>
          <a:srgbClr val="CCFFFF"/>
        </a:lt1>
        <a:dk2>
          <a:srgbClr val="6699FF"/>
        </a:dk2>
        <a:lt2>
          <a:srgbClr val="0785DB"/>
        </a:lt2>
        <a:accent1>
          <a:srgbClr val="4B78D3"/>
        </a:accent1>
        <a:accent2>
          <a:srgbClr val="00B000"/>
        </a:accent2>
        <a:accent3>
          <a:srgbClr val="B8CAFF"/>
        </a:accent3>
        <a:accent4>
          <a:srgbClr val="AEDADA"/>
        </a:accent4>
        <a:accent5>
          <a:srgbClr val="B1BEE6"/>
        </a:accent5>
        <a:accent6>
          <a:srgbClr val="009F00"/>
        </a:accent6>
        <a:hlink>
          <a:srgbClr val="66CC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4">
        <a:dk1>
          <a:srgbClr val="81DEFF"/>
        </a:dk1>
        <a:lt1>
          <a:srgbClr val="FFFFFF"/>
        </a:lt1>
        <a:dk2>
          <a:srgbClr val="CCECFF"/>
        </a:dk2>
        <a:lt2>
          <a:srgbClr val="808080"/>
        </a:lt2>
        <a:accent1>
          <a:srgbClr val="0B6FC1"/>
        </a:accent1>
        <a:accent2>
          <a:srgbClr val="CCCCFF"/>
        </a:accent2>
        <a:accent3>
          <a:srgbClr val="FFFFFF"/>
        </a:accent3>
        <a:accent4>
          <a:srgbClr val="6DBDDA"/>
        </a:accent4>
        <a:accent5>
          <a:srgbClr val="AABBDD"/>
        </a:accent5>
        <a:accent6>
          <a:srgbClr val="B9B9E7"/>
        </a:accent6>
        <a:hlink>
          <a:srgbClr val="3333CC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281EF72-BC10-4950-8E31-38DC9B4904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Modelo de design do gel azul</Template>
  <TotalTime>60</TotalTime>
  <Words>42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Aharoni</vt:lpstr>
      <vt:lpstr>Arial</vt:lpstr>
      <vt:lpstr>Arial Black</vt:lpstr>
      <vt:lpstr>Tema do Office</vt:lpstr>
      <vt:lpstr>JÁ ESTOU CRUCIFICADO FERNANDINHO </vt:lpstr>
      <vt:lpstr>JÁ ESTOU CRUCIFICADO COM CRISTO AGORA VIVO NÃO MAIS EU</vt:lpstr>
      <vt:lpstr>CRISTO VIVE EM MIM, ALELUIA! CRISTO VIVE EM MIM, ALELUIA! CRISTO VIVE EM MIM, ALELUIA!</vt:lpstr>
      <vt:lpstr>JÁ ESTOU CRUCIFICADO COM  CRISTO AGORA VIVO NÃO MAIS EU</vt:lpstr>
      <vt:lpstr>CRISTO VIVE EM MIM, ALELUIA! CRISTO VIVE EM MIM, ALELUIA! CRISTO VIVE EM MIM, ALELUIA!</vt:lpstr>
      <vt:lpstr>SIM, EU AMO  A MENSAGEM DA CRUZ ATÉ MORRER EU A VOU PROCLAMAR </vt:lpstr>
      <vt:lpstr> LEVAREI EU TAMBÉM MINHA CRUZ, ATÉ POR UMA COROA TROCAR</vt:lpstr>
      <vt:lpstr>CRISTO VIVE EM MIM, ALELUIA! CRISTO VIVE EM MIM, ALELUIA! CRISTO VIVE EM MIM, ALELUIA!</vt:lpstr>
      <vt:lpstr>SIM NA CRUZ,  SIM NA CRUZ SEMPRE ME GLORIO</vt:lpstr>
      <vt:lpstr> E AO FIM VOU DESCANSAR  SALVO  ALÉM DO 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Seu Sangue Fernandinho</dc:title>
  <dc:creator>Pastor Marcio</dc:creator>
  <cp:lastModifiedBy>João Paulo Mota Silva</cp:lastModifiedBy>
  <cp:revision>19</cp:revision>
  <dcterms:created xsi:type="dcterms:W3CDTF">2015-11-13T19:16:36Z</dcterms:created>
  <dcterms:modified xsi:type="dcterms:W3CDTF">2019-08-16T17:08:32Z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TC010721191046</vt:lpwstr>
  </property>
</Properties>
</file>