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9" r:id="rId15"/>
    <p:sldId id="278" r:id="rId16"/>
    <p:sldId id="270" r:id="rId17"/>
    <p:sldId id="271" r:id="rId18"/>
    <p:sldId id="272" r:id="rId19"/>
    <p:sldId id="280" r:id="rId20"/>
    <p:sldId id="281" r:id="rId21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08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16211" y="1484784"/>
            <a:ext cx="111519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JESUS É O CAMINHO</a:t>
            </a:r>
          </a:p>
          <a:p>
            <a:pPr algn="r"/>
            <a:r>
              <a:rPr lang="pt-BR" sz="4400" b="1" u="sng" dirty="0">
                <a:latin typeface="Arial Black" panose="020B0A04020102020204" pitchFamily="34" charset="0"/>
                <a:cs typeface="Aharoni" pitchFamily="2" charset="-79"/>
              </a:rPr>
              <a:t>HELOÍSA ROSA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8640"/>
            <a:ext cx="126015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SE ME AMARES VERDADEIRAMENTE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GUARDAREIS OS MEUS MANDAMENTOS</a:t>
            </a:r>
          </a:p>
        </p:txBody>
      </p:sp>
    </p:spTree>
    <p:extLst>
      <p:ext uri="{BB962C8B-B14F-4D97-AF65-F5344CB8AC3E}">
        <p14:creationId xmlns:p14="http://schemas.microsoft.com/office/powerpoint/2010/main" val="41747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71" y="42817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EU ROGAREI AO PAI E ELE VOS DARÁ O CONSOLADOR</a:t>
            </a:r>
          </a:p>
        </p:txBody>
      </p:sp>
    </p:spTree>
    <p:extLst>
      <p:ext uri="{BB962C8B-B14F-4D97-AF65-F5344CB8AC3E}">
        <p14:creationId xmlns:p14="http://schemas.microsoft.com/office/powerpoint/2010/main" val="59929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42817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O ESPÍRITO DA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VERDADE QUE O MUNDO NÃO PODE RECEBER </a:t>
            </a:r>
          </a:p>
        </p:txBody>
      </p:sp>
    </p:spTree>
    <p:extLst>
      <p:ext uri="{BB962C8B-B14F-4D97-AF65-F5344CB8AC3E}">
        <p14:creationId xmlns:p14="http://schemas.microsoft.com/office/powerpoint/2010/main" val="26529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48680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MAS ELE HABITA EM VÓS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ESTARÁ EM VÓS PRA SEMPRE</a:t>
            </a:r>
          </a:p>
        </p:txBody>
      </p:sp>
    </p:spTree>
    <p:extLst>
      <p:ext uri="{BB962C8B-B14F-4D97-AF65-F5344CB8AC3E}">
        <p14:creationId xmlns:p14="http://schemas.microsoft.com/office/powerpoint/2010/main" val="28675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6015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AQUELE QUE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TEM OS MEUS MANDAMENTOS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OS GUARDA</a:t>
            </a:r>
          </a:p>
          <a:p>
            <a:pPr algn="ctr"/>
            <a:endParaRPr lang="pt-BR" sz="96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429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060848"/>
            <a:ext cx="12601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ESSE É O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QUE ME AMA</a:t>
            </a:r>
          </a:p>
        </p:txBody>
      </p:sp>
    </p:spTree>
    <p:extLst>
      <p:ext uri="{BB962C8B-B14F-4D97-AF65-F5344CB8AC3E}">
        <p14:creationId xmlns:p14="http://schemas.microsoft.com/office/powerpoint/2010/main" val="47519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2817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SE ALGUÉM ME AMAR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SERÁ AMADO POR MEU PAI</a:t>
            </a:r>
          </a:p>
        </p:txBody>
      </p:sp>
    </p:spTree>
    <p:extLst>
      <p:ext uri="{BB962C8B-B14F-4D97-AF65-F5344CB8AC3E}">
        <p14:creationId xmlns:p14="http://schemas.microsoft.com/office/powerpoint/2010/main" val="336927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2068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 EU TAMBÉM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O AMAREI E ME MANIFESTAREI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A ELE </a:t>
            </a:r>
          </a:p>
        </p:txBody>
      </p:sp>
    </p:spTree>
    <p:extLst>
      <p:ext uri="{BB962C8B-B14F-4D97-AF65-F5344CB8AC3E}">
        <p14:creationId xmlns:p14="http://schemas.microsoft.com/office/powerpoint/2010/main" val="295199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764704"/>
            <a:ext cx="126015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QUERO TE AMAR MAIS SENHOR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QUERO TE AMAR MAIS SENHOR</a:t>
            </a:r>
          </a:p>
        </p:txBody>
      </p:sp>
    </p:spTree>
    <p:extLst>
      <p:ext uri="{BB962C8B-B14F-4D97-AF65-F5344CB8AC3E}">
        <p14:creationId xmlns:p14="http://schemas.microsoft.com/office/powerpoint/2010/main" val="155554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2060848"/>
            <a:ext cx="12601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QUERO TE AMAR MAIS E MAIS </a:t>
            </a:r>
          </a:p>
        </p:txBody>
      </p:sp>
    </p:spTree>
    <p:extLst>
      <p:ext uri="{BB962C8B-B14F-4D97-AF65-F5344CB8AC3E}">
        <p14:creationId xmlns:p14="http://schemas.microsoft.com/office/powerpoint/2010/main" val="190018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NÃO SE TURBE O VOSSO CORAÇÃO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CREDE EM DEUS E TAMBÉM EM MIM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8099" y="1124744"/>
            <a:ext cx="12385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Ô Ô Ô Ô</a:t>
            </a:r>
          </a:p>
        </p:txBody>
      </p:sp>
    </p:spTree>
    <p:extLst>
      <p:ext uri="{BB962C8B-B14F-4D97-AF65-F5344CB8AC3E}">
        <p14:creationId xmlns:p14="http://schemas.microsoft.com/office/powerpoint/2010/main" val="118461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20688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NA CASA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DE MEU PAI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HÁ MUITAS MORADAS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5333" y="1412776"/>
            <a:ext cx="12601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SE NÃO FOSSE ASSIM, EU NÃO TERIA DITO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6173" y="593322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VOU PREPARAR-VOS UM LUGAR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VIREI E VOS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LEVAREI PARA MIM MESMO</a:t>
            </a:r>
          </a:p>
        </p:txBody>
      </p:sp>
    </p:spTree>
    <p:extLst>
      <p:ext uri="{BB962C8B-B14F-4D97-AF65-F5344CB8AC3E}">
        <p14:creationId xmlns:p14="http://schemas.microsoft.com/office/powerpoint/2010/main" val="13441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764704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VÓS CONHECEIS O CAMINHO </a:t>
            </a:r>
          </a:p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PARA ONDE EU VOU</a:t>
            </a: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97131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EU SOU O CAMINHO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A VERDADE E A VIDA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NINGUÉM VEM AO PAI A NÃO SER POR MIM </a:t>
            </a:r>
          </a:p>
        </p:txBody>
      </p:sp>
    </p:spTree>
    <p:extLst>
      <p:ext uri="{BB962C8B-B14F-4D97-AF65-F5344CB8AC3E}">
        <p14:creationId xmlns:p14="http://schemas.microsoft.com/office/powerpoint/2010/main" val="3308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548680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EM VERDADE EU VOS DIGO PORQUE EU VOU PARA O PAI</a:t>
            </a:r>
          </a:p>
        </p:txBody>
      </p:sp>
    </p:spTree>
    <p:extLst>
      <p:ext uri="{BB962C8B-B14F-4D97-AF65-F5344CB8AC3E}">
        <p14:creationId xmlns:p14="http://schemas.microsoft.com/office/powerpoint/2010/main" val="65450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92696"/>
            <a:ext cx="126015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20204" pitchFamily="34" charset="0"/>
                <a:cs typeface="Aharoni" pitchFamily="2" charset="-79"/>
              </a:rPr>
              <a:t>MAS AQUELE QUE CRER EM MIM OBRAS MAIORES FARÁ</a:t>
            </a:r>
          </a:p>
        </p:txBody>
      </p:sp>
    </p:spTree>
    <p:extLst>
      <p:ext uri="{BB962C8B-B14F-4D97-AF65-F5344CB8AC3E}">
        <p14:creationId xmlns:p14="http://schemas.microsoft.com/office/powerpoint/2010/main" val="194614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193</Words>
  <Application>Microsoft Office PowerPoint</Application>
  <PresentationFormat>Personalizar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24</cp:revision>
  <dcterms:created xsi:type="dcterms:W3CDTF">2016-06-03T20:54:36Z</dcterms:created>
  <dcterms:modified xsi:type="dcterms:W3CDTF">2019-09-22T13:38:15Z</dcterms:modified>
</cp:coreProperties>
</file>