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84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131" y="0"/>
            <a:ext cx="12052414" cy="1368152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JESUS CRISTO MUDOU MEU VIVER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6731" y="1052736"/>
            <a:ext cx="8821103" cy="175260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JESUS CRISTO MUDOU MEU VIVER (2x)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É A LUZ QUE ILUMINA MEU SER</a:t>
            </a:r>
          </a:p>
        </p:txBody>
      </p:sp>
    </p:spTree>
    <p:extLst>
      <p:ext uri="{BB962C8B-B14F-4D97-AF65-F5344CB8AC3E}">
        <p14:creationId xmlns:p14="http://schemas.microsoft.com/office/powerpoint/2010/main" val="17442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JESUS CRISTO MUDOU MEU VIVER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DIFERENTE HOJE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É O MEU CORAÇÃO (2x)</a:t>
            </a:r>
          </a:p>
        </p:txBody>
      </p:sp>
    </p:spTree>
    <p:extLst>
      <p:ext uri="{BB962C8B-B14F-4D97-AF65-F5344CB8AC3E}">
        <p14:creationId xmlns:p14="http://schemas.microsoft.com/office/powerpoint/2010/main" val="17427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905506"/>
            <a:ext cx="12106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CRISTO DEU-ME PAZ E PERDÃO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268760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DIFERENTE HOJE É O MEU CORAÇÃO 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39973" y="-17083"/>
            <a:ext cx="136815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AMOR SÓ CONHECIA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EM CANÇÕES QUE FALAVAM DE ILUSÕES </a:t>
            </a:r>
          </a:p>
        </p:txBody>
      </p:sp>
    </p:spTree>
    <p:extLst>
      <p:ext uri="{BB962C8B-B14F-4D97-AF65-F5344CB8AC3E}">
        <p14:creationId xmlns:p14="http://schemas.microsoft.com/office/powerpoint/2010/main" val="275444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96117" y="305068"/>
            <a:ext cx="137938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MAS TUDO AGORA É DIFERENTE, CRISTO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FALA A TODA GENTE,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POIS CRISTO DEU-ME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SEU AMOR. </a:t>
            </a:r>
          </a:p>
        </p:txBody>
      </p:sp>
    </p:spTree>
    <p:extLst>
      <p:ext uri="{BB962C8B-B14F-4D97-AF65-F5344CB8AC3E}">
        <p14:creationId xmlns:p14="http://schemas.microsoft.com/office/powerpoint/2010/main" val="371578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Office PowerPoint</Application>
  <PresentationFormat>Personalizar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JESUS CRISTO MUDOU MEU VIVER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GARDÊNIA</cp:lastModifiedBy>
  <cp:revision>4</cp:revision>
  <dcterms:created xsi:type="dcterms:W3CDTF">2016-06-01T19:41:31Z</dcterms:created>
  <dcterms:modified xsi:type="dcterms:W3CDTF">2018-10-08T14:57:24Z</dcterms:modified>
</cp:coreProperties>
</file>