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4" r:id="rId5"/>
    <p:sldId id="274" r:id="rId6"/>
    <p:sldId id="277" r:id="rId7"/>
    <p:sldId id="278" r:id="rId8"/>
    <p:sldId id="279" r:id="rId9"/>
    <p:sldId id="280" r:id="rId10"/>
    <p:sldId id="265" r:id="rId11"/>
    <p:sldId id="275" r:id="rId12"/>
    <p:sldId id="258" r:id="rId13"/>
    <p:sldId id="27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00339" y="99419"/>
            <a:ext cx="12857017" cy="3329581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JESUS, EM TUA PRESENÇA</a:t>
            </a: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QUATRO POR UM</a:t>
            </a: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0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3147404"/>
            <a:ext cx="10988946" cy="452558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VÉU QUE SEPARAVA JÁ NÃO SEPARA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648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44" y="1191491"/>
            <a:ext cx="12006111" cy="67308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LUZ QUE OUTRORA APAGADA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BRILHA E CADA DIA BRILHA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333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4493532"/>
            <a:ext cx="10959922" cy="421071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</a:t>
            </a:r>
            <a:r>
              <a:rPr lang="pt-BR" sz="8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ADORAR E FAZER TEU NOME GRANDE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56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009" y="3276600"/>
            <a:ext cx="11883981" cy="444677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DAR O LOUVOR QUE É DEVIDO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ESTAMOS NÓS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138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3921753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EM TUA PRESENÇA REUNIMO-NOS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785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2812473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CONTEMPLAMOS TUA FACE E RENDEMO-NOS A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129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298" y="3865418"/>
            <a:ext cx="11329404" cy="39997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UM DIA TUA MORTE TROUXE VIDA A TODOS NÓS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47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25" y="3429000"/>
            <a:ext cx="11620349" cy="412443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NOS DEU COMPLETO ACESSO AO CORAÇÃO DO PAI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767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3147404"/>
            <a:ext cx="10988946" cy="452558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VÉU QUE SEPARAVA JÁ NÃO SEPARA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875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44" y="1191491"/>
            <a:ext cx="12006111" cy="67308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LUZ QUE OUTRORA APAGADA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BRILHA E CADA DIA BRILHA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138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3921753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EM TUA PRESENÇA REUNIMO-NOS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342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4368840"/>
            <a:ext cx="10959922" cy="421071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</a:t>
            </a:r>
            <a:r>
              <a:rPr lang="pt-BR" sz="8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ADORAR E FAZER TEU NOME GRANDE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51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009" y="3276600"/>
            <a:ext cx="11883981" cy="444677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DAR O LOUVOR QUE É DEVIDO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ESTAMOS NÓS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8635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3147404"/>
            <a:ext cx="10988946" cy="452558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VÉU QUE SEPARAVA JÁ NÃO SEPARA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996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44" y="1191491"/>
            <a:ext cx="12006111" cy="67308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LUZ QUE OUTRORA APAGADA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BRILHA E CADA DIA BRILHA MAIS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220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4424259"/>
            <a:ext cx="10959922" cy="4210711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</a:t>
            </a:r>
            <a:r>
              <a:rPr lang="pt-BR" sz="8000" b="1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ADORAR E FAZER TEU NOME GRANDE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004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009" y="3276600"/>
            <a:ext cx="11883981" cy="444677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DAR O LOUVOR QUE É DEVIDO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ESTAMOS NÓS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141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2937164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CONTEMPLAMOS TUA FACE E RENDEMO-NOS A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534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298" y="3865418"/>
            <a:ext cx="11329404" cy="39997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UM DIA TUA MORTE TROUXE VIDA A TODOS NÓS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549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25" y="3318163"/>
            <a:ext cx="11620349" cy="412443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NOS DEU COMPLETO ACESSO AO CORAÇÃO DO PAI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487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3921753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EM TUA PRESENÇA REUNIMO-NOS AQUI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1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9224" y="2854037"/>
            <a:ext cx="10533552" cy="587249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CONTEMPLAMOS TUA FACE E RENDEMO-NOS A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216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298" y="3865418"/>
            <a:ext cx="11329404" cy="399974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UM DIA TUA MORTE TROUXE VIDA A TODOS NÓS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08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25" y="3318164"/>
            <a:ext cx="11620349" cy="412443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NOS DEU COMPLETO ACESSO AO CORAÇÃO DO PAI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3459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104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Aharoni</vt:lpstr>
      <vt:lpstr>Arial</vt:lpstr>
      <vt:lpstr>Arial Black</vt:lpstr>
      <vt:lpstr>Century Gothic</vt:lpstr>
      <vt:lpstr>Wingdings 3</vt:lpstr>
      <vt:lpstr>Íon</vt:lpstr>
      <vt:lpstr>JESUS, EM TUA PRESENÇA QUATRO POR UM </vt:lpstr>
      <vt:lpstr>JESUS EM TUA PRESENÇA REUNIMO-NOS AQUI   </vt:lpstr>
      <vt:lpstr> CONTEMPLAMOS TUA FACE E RENDEMO-NOS A TI  </vt:lpstr>
      <vt:lpstr>POIS UM DIA TUA MORTE TROUXE VIDA A TODOS NÓS  </vt:lpstr>
      <vt:lpstr> E NOS DEU COMPLETO ACESSO AO CORAÇÃO DO PAI </vt:lpstr>
      <vt:lpstr>JESUS EM TUA PRESENÇA REUNIMO-NOS AQUI   </vt:lpstr>
      <vt:lpstr> CONTEMPLAMOS TUA FACE E RENDEMO-NOS A TI  </vt:lpstr>
      <vt:lpstr>POIS UM DIA TUA MORTE TROUXE VIDA A TODOS NÓS  </vt:lpstr>
      <vt:lpstr> E NOS DEU COMPLETO ACESSO AO CORAÇÃO DO PAI </vt:lpstr>
      <vt:lpstr>O VÉU QUE SEPARAVA JÁ NÃO SEPARA MAIS  </vt:lpstr>
      <vt:lpstr> A LUZ QUE OUTRORA APAGADA AGORA BRILHA E CADA DIA BRILHA MAIS </vt:lpstr>
      <vt:lpstr>SÓ PRÁ TE ADORAR E FAZER TEU NOME GRANDE  </vt:lpstr>
      <vt:lpstr> E TE DAR O LOUVOR QUE É DEVIDO ESTAMOS NÓS AQUI  </vt:lpstr>
      <vt:lpstr>JESUS EM TUA PRESENÇA REUNIMO-NOS AQUI   </vt:lpstr>
      <vt:lpstr> CONTEMPLAMOS TUA FACE E RENDEMO-NOS A TI  </vt:lpstr>
      <vt:lpstr>POIS UM DIA TUA MORTE TROUXE VIDA A TODOS NÓS  </vt:lpstr>
      <vt:lpstr> E NOS DEU COMPLETO ACESSO AO CORAÇÃO DO PAI </vt:lpstr>
      <vt:lpstr>O VÉU QUE SEPARAVA JÁ NÃO SEPARA MAIS  </vt:lpstr>
      <vt:lpstr> A LUZ QUE OUTRORA APAGADA AGORA BRILHA E CADA DIA BRILHA MAIS </vt:lpstr>
      <vt:lpstr>SÓ PRÁ TE ADORAR E FAZER TEU NOME GRANDE  </vt:lpstr>
      <vt:lpstr> E TE DAR O LOUVOR QUE É DEVIDO ESTAMOS NÓS AQUI  </vt:lpstr>
      <vt:lpstr>O VÉU QUE SEPARAVA JÁ NÃO SEPARA MAIS  </vt:lpstr>
      <vt:lpstr> A LUZ QUE OUTRORA APAGADA AGORA BRILHA E CADA DIA BRILHA MAIS </vt:lpstr>
      <vt:lpstr>SÓ PRÁ TE ADORAR E FAZER TEU NOME GRANDE  </vt:lpstr>
      <vt:lpstr> E TE DAR O LOUVOR QUE É DEVIDO ESTAMOS NÓS AQUI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 Kleber Lucas</dc:title>
  <dc:creator>Pastor Marcio</dc:creator>
  <cp:lastModifiedBy>Carlinhos Lemos</cp:lastModifiedBy>
  <cp:revision>17</cp:revision>
  <dcterms:created xsi:type="dcterms:W3CDTF">2015-05-23T01:31:54Z</dcterms:created>
  <dcterms:modified xsi:type="dcterms:W3CDTF">2022-03-23T22:12:02Z</dcterms:modified>
</cp:coreProperties>
</file>