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5499" y="18841"/>
            <a:ext cx="1229911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JESUS, TE ENTRONIZAMOS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92513" y="1340768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JESUS, TE ENTRONIZAMOS, DECLARAMOS QUE ÉS DEUS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3694" y="920621"/>
            <a:ext cx="12354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ESTÁS NO MEIO DE NÓS, TE EXALTAMOS COM LOUVORES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TI FAZEMOS UM TRONO DE LOUVORES (3X)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OH! OH!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VEM JESUS E TOMA O TEU LUGAR.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Office PowerPoint</Application>
  <PresentationFormat>Personalizar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Aharoni</vt:lpstr>
      <vt:lpstr>Arial</vt:lpstr>
      <vt:lpstr>Arial Black</vt:lpstr>
      <vt:lpstr>Calibri</vt:lpstr>
      <vt:lpstr>Tema do Office</vt:lpstr>
      <vt:lpstr>    JESUS, TE ENTRONIZAMOS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12</cp:revision>
  <dcterms:created xsi:type="dcterms:W3CDTF">2016-06-02T18:55:02Z</dcterms:created>
  <dcterms:modified xsi:type="dcterms:W3CDTF">2018-10-08T14:50:07Z</dcterms:modified>
</cp:coreProperties>
</file>