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21"/>
  </p:notesMasterIdLst>
  <p:handoutMasterIdLst>
    <p:handoutMasterId r:id="rId22"/>
  </p:handoutMasterIdLst>
  <p:sldIdLst>
    <p:sldId id="258" r:id="rId2"/>
    <p:sldId id="259" r:id="rId3"/>
    <p:sldId id="263" r:id="rId4"/>
    <p:sldId id="260" r:id="rId5"/>
    <p:sldId id="265" r:id="rId6"/>
    <p:sldId id="261" r:id="rId7"/>
    <p:sldId id="266" r:id="rId8"/>
    <p:sldId id="267" r:id="rId9"/>
    <p:sldId id="262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1E4AEA4-8DFA-4A89-87EB-49C32662AFE0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8" d="100"/>
          <a:sy n="78" d="100"/>
        </p:scale>
        <p:origin x="45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0" d="100"/>
          <a:sy n="90" d="100"/>
        </p:scale>
        <p:origin x="1686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CA52F80-9C83-4289-BBA5-7C654422E9B3}" type="datetime1">
              <a:rPr lang="pt-BR" smtClean="0"/>
              <a:t>17/03/2019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número do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EDC0C31-3BFD-43A2-B8EE-356E8F332F68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726552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6CA52EA-DC4D-439B-95BA-0B8EA67725C9}" type="datetime1">
              <a:rPr lang="pt-BR" noProof="0" smtClean="0"/>
              <a:t>17/03/2019</a:t>
            </a:fld>
            <a:endParaRPr lang="pt-BR" noProof="0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 dirty="0"/>
          </a:p>
        </p:txBody>
      </p:sp>
      <p:sp>
        <p:nvSpPr>
          <p:cNvPr id="5" name="Espaço reservado para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7" name="Espaço reservado para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87908AF-65BE-457F-9D87-289A548E61F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37232049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87908AF-65BE-457F-9D87-289A548E61FF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410745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87908AF-65BE-457F-9D87-289A548E61FF}" type="slidenum">
              <a:rPr lang="pt-BR" smtClean="0"/>
              <a:t>10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348988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87908AF-65BE-457F-9D87-289A548E61FF}" type="slidenum">
              <a:rPr lang="pt-BR" smtClean="0"/>
              <a:t>11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780968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87908AF-65BE-457F-9D87-289A548E61FF}" type="slidenum">
              <a:rPr lang="pt-BR" smtClean="0"/>
              <a:t>12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062241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87908AF-65BE-457F-9D87-289A548E61FF}" type="slidenum">
              <a:rPr lang="pt-BR" smtClean="0"/>
              <a:t>13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004344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87908AF-65BE-457F-9D87-289A548E61FF}" type="slidenum">
              <a:rPr lang="pt-BR" smtClean="0"/>
              <a:t>14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14219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87908AF-65BE-457F-9D87-289A548E61FF}" type="slidenum">
              <a:rPr lang="pt-BR" smtClean="0"/>
              <a:t>15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485044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87908AF-65BE-457F-9D87-289A548E61FF}" type="slidenum">
              <a:rPr lang="pt-BR" smtClean="0"/>
              <a:t>16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95265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87908AF-65BE-457F-9D87-289A548E61FF}" type="slidenum">
              <a:rPr lang="pt-BR" smtClean="0"/>
              <a:t>17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652669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87908AF-65BE-457F-9D87-289A548E61FF}" type="slidenum">
              <a:rPr lang="pt-BR" smtClean="0"/>
              <a:t>18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5580976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87908AF-65BE-457F-9D87-289A548E61FF}" type="slidenum">
              <a:rPr lang="pt-BR" smtClean="0"/>
              <a:t>19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099888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87908AF-65BE-457F-9D87-289A548E61FF}" type="slidenum">
              <a:rPr lang="pt-BR" smtClean="0"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256985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87908AF-65BE-457F-9D87-289A548E61FF}" type="slidenum">
              <a:rPr lang="pt-BR" smtClean="0"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81523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87908AF-65BE-457F-9D87-289A548E61FF}" type="slidenum">
              <a:rPr lang="pt-BR" smtClean="0"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779227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87908AF-65BE-457F-9D87-289A548E61FF}" type="slidenum">
              <a:rPr lang="pt-BR" smtClean="0"/>
              <a:t>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151712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87908AF-65BE-457F-9D87-289A548E61FF}" type="slidenum">
              <a:rPr lang="pt-BR" smtClean="0"/>
              <a:t>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753487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87908AF-65BE-457F-9D87-289A548E61FF}" type="slidenum">
              <a:rPr lang="pt-BR" smtClean="0"/>
              <a:t>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28297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87908AF-65BE-457F-9D87-289A548E61FF}" type="slidenum">
              <a:rPr lang="pt-BR" smtClean="0"/>
              <a:t>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148382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87908AF-65BE-457F-9D87-289A548E61FF}" type="slidenum">
              <a:rPr lang="pt-BR" smtClean="0"/>
              <a:t>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084185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1041400"/>
            <a:ext cx="12192000" cy="4216400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lvl="0" rtl="0">
              <a:spcBef>
                <a:spcPct val="0"/>
              </a:spcBef>
              <a:buNone/>
            </a:pPr>
            <a:endParaRPr lang="pt-BR" sz="4400" b="0" cap="none" spc="0" noProof="0" dirty="0">
              <a:ln w="0"/>
              <a:solidFill>
                <a:schemeClr val="tx2">
                  <a:lumMod val="50000"/>
                </a:schemeClr>
              </a:solidFill>
              <a:effectLst>
                <a:outerShdw blurRad="38100" dist="19050" dir="2700000" algn="tl" rotWithShape="0">
                  <a:schemeClr val="tx1">
                    <a:alpha val="40000"/>
                  </a:scheme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  <a:noFill/>
        </p:spPr>
        <p:txBody>
          <a:bodyPr rtlCol="0" anchor="b"/>
          <a:lstStyle>
            <a:lvl1pPr algn="ctr">
              <a:defRPr sz="6000" b="0" cap="none" spc="0">
                <a:ln w="0"/>
                <a:solidFill>
                  <a:schemeClr val="tx2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tx1">
                      <a:alpha val="40000"/>
                    </a:schemeClr>
                  </a:outerShdw>
                </a:effectLst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noFill/>
        </p:spPr>
        <p:txBody>
          <a:bodyPr rtlCol="0"/>
          <a:lstStyle>
            <a:lvl1pPr marL="0" indent="0" algn="ctr">
              <a:buNone/>
              <a:defRPr sz="24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tx1">
                      <a:alpha val="40000"/>
                    </a:schemeClr>
                  </a:outerShdw>
                </a:effectLst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do subtítulo Mestre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7A8BAD0-E8C6-4412-AF6F-398DD0D670E2}" type="datetime1">
              <a:rPr lang="pt-BR" noProof="0" smtClean="0"/>
              <a:t>17/03/2019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6" name="Espaço reservado para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D068D91-5085-43EA-8734-9AB23AC0958B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446011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956F546-445B-49CF-8BAD-1F094B3C047C}" type="datetime1">
              <a:rPr lang="pt-BR" noProof="0" smtClean="0"/>
              <a:t>17/03/2019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6" name="Espaço reservado para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D068D91-5085-43EA-8734-9AB23AC0958B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430354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06C9A55-4D01-459A-AA13-9EFEDE7AE839}" type="datetime1">
              <a:rPr lang="pt-BR" noProof="0" smtClean="0"/>
              <a:t>17/03/2019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6" name="Espaço reservado para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D068D91-5085-43EA-8734-9AB23AC0958B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224689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243A328-E187-45A1-91C5-54DF95C38534}" type="datetime1">
              <a:rPr lang="pt-BR" noProof="0" smtClean="0"/>
              <a:t>17/03/2019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6" name="Espaço reservado para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D068D91-5085-43EA-8734-9AB23AC0958B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308511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62262"/>
          </a:xfrm>
        </p:spPr>
        <p:txBody>
          <a:bodyPr rtlCol="0" anchor="b"/>
          <a:lstStyle>
            <a:lvl1pPr>
              <a:defRPr sz="60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 rtlCol="0"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36BD473-2103-4D8A-9075-4F2D994DAE2A}" type="datetime1">
              <a:rPr lang="pt-BR" noProof="0" smtClean="0"/>
              <a:t>17/03/2019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6" name="Espaço reservado para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D068D91-5085-43EA-8734-9AB23AC0958B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073429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33D531C-7989-4BCE-8745-A1EE30491D42}" type="datetime1">
              <a:rPr lang="pt-BR" noProof="0" smtClean="0"/>
              <a:t>17/03/2019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7" name="Espaço reservado para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D068D91-5085-43EA-8734-9AB23AC0958B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964519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274638"/>
            <a:ext cx="10515600" cy="1143000"/>
          </a:xfrm>
        </p:spPr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1489075"/>
            <a:ext cx="5156200" cy="641350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1850" y="2193925"/>
            <a:ext cx="5156200" cy="3978275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89663" y="1489075"/>
            <a:ext cx="5157787" cy="641350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89663" y="2193925"/>
            <a:ext cx="5157787" cy="3978275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88F4F5C-E93D-4957-B0DE-DE667CEADB03}" type="datetime1">
              <a:rPr lang="pt-BR" noProof="0" smtClean="0"/>
              <a:t>17/03/2019</a:t>
            </a:fld>
            <a:endParaRPr lang="pt-BR" noProof="0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9" name="Espaço reservado para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D068D91-5085-43EA-8734-9AB23AC0958B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906851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93A396B-D782-4909-95CE-631A2AAF603B}" type="datetime1">
              <a:rPr lang="pt-BR" noProof="0" smtClean="0"/>
              <a:t>17/03/2019</a:t>
            </a:fld>
            <a:endParaRPr lang="pt-BR" noProof="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5" name="Espaço reservado para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D068D91-5085-43EA-8734-9AB23AC0958B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821067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92163F6-8637-4CCF-A3AE-11B8B225B479}" type="datetime1">
              <a:rPr lang="pt-BR" noProof="0" smtClean="0"/>
              <a:t>17/03/2019</a:t>
            </a:fld>
            <a:endParaRPr lang="pt-BR" noProof="0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4" name="Espaço reservado para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D068D91-5085-43EA-8734-9AB23AC0958B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344368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 spc="-1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9447D8D-9C0B-4494-A15A-9A1DC00EA479}" type="datetime1">
              <a:rPr lang="pt-BR" noProof="0" smtClean="0"/>
              <a:t>17/03/2019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7" name="Espaço reservado para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D068D91-5085-43EA-8734-9AB23AC0958B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406032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imagem 2" descr="Um espaço reservado vazio para adicionar uma imagem. Clique no espaço reservado e selecione a imagem que você deseja adicionar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28A8C80-AF0A-4A75-9657-EE7BD876D04E}" type="datetime1">
              <a:rPr lang="pt-BR" noProof="0" smtClean="0"/>
              <a:t>17/03/2019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7" name="Espaço reservado para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D068D91-5085-43EA-8734-9AB23AC0958B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36561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BR" noProof="0" dirty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pPr rtl="0"/>
            <a:fld id="{FE06C5B5-6600-439A-B51B-FF91137892A7}" type="datetime1">
              <a:rPr lang="pt-BR" noProof="0" smtClean="0"/>
              <a:t>17/03/2019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6" name="Espaço reservado para número do slide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rtl="0"/>
            <a:fld id="{FD068D91-5085-43EA-8734-9AB23AC0958B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577456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400" b="0" kern="1200" cap="none" spc="-100" baseline="0">
          <a:ln w="0"/>
          <a:solidFill>
            <a:schemeClr val="tx2">
              <a:lumMod val="50000"/>
            </a:schemeClr>
          </a:solidFill>
          <a:effectLst>
            <a:outerShdw blurRad="38100" dist="19050" dir="2700000" algn="tl" rotWithShape="0">
              <a:schemeClr val="tx1">
                <a:alpha val="40000"/>
              </a:scheme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tx2">
            <a:lumMod val="75000"/>
          </a:schemeClr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tx2">
            <a:lumMod val="75000"/>
          </a:schemeClr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tx2">
            <a:lumMod val="75000"/>
          </a:schemeClr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tx2">
            <a:lumMod val="75000"/>
          </a:schemeClr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tx2">
            <a:lumMod val="75000"/>
          </a:schemeClr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tx2">
            <a:lumMod val="75000"/>
          </a:schemeClr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tx2">
            <a:lumMod val="75000"/>
          </a:schemeClr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tx2">
            <a:lumMod val="75000"/>
          </a:schemeClr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indent="0" algn="l" defTabSz="914400" rtl="0" eaLnBrk="1" latinLnBrk="0" hangingPunct="1">
        <a:lnSpc>
          <a:spcPct val="90000"/>
        </a:lnSpc>
        <a:spcBef>
          <a:spcPct val="30000"/>
        </a:spcBef>
        <a:buClr>
          <a:schemeClr val="tx2">
            <a:lumMod val="75000"/>
          </a:schemeClr>
        </a:buClr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E3D479-BF60-473D-AA5D-671E879509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31077" y="-749533"/>
            <a:ext cx="9690648" cy="2771516"/>
          </a:xfrm>
        </p:spPr>
        <p:txBody>
          <a:bodyPr>
            <a:noAutofit/>
          </a:bodyPr>
          <a:lstStyle/>
          <a:p>
            <a:pPr algn="r"/>
            <a:r>
              <a:rPr lang="pt-BR" b="1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  <a:cs typeface="Aharoni" panose="02010803020104030203" pitchFamily="2" charset="-79"/>
              </a:rPr>
              <a:t>JESUS, O BOM AMIGO</a:t>
            </a:r>
            <a:br>
              <a:rPr lang="pt-BR" sz="4000" b="1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4000" u="sng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  <a:cs typeface="Aharoni" panose="02010803020104030203" pitchFamily="2" charset="-79"/>
              </a:rPr>
              <a:t>HARPA CRISTÃ</a:t>
            </a:r>
          </a:p>
        </p:txBody>
      </p:sp>
    </p:spTree>
    <p:extLst>
      <p:ext uri="{BB962C8B-B14F-4D97-AF65-F5344CB8AC3E}">
        <p14:creationId xmlns:p14="http://schemas.microsoft.com/office/powerpoint/2010/main" val="3100472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E3D479-BF60-473D-AA5D-671E879509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6234" y="1532585"/>
            <a:ext cx="11279532" cy="5735025"/>
          </a:xfrm>
        </p:spPr>
        <p:txBody>
          <a:bodyPr>
            <a:noAutofit/>
          </a:bodyPr>
          <a:lstStyle/>
          <a:p>
            <a:r>
              <a:rPr lang="pt-BR" sz="7200" b="1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  <a:cs typeface="Aharoni" panose="02010803020104030203" pitchFamily="2" charset="-79"/>
              </a:rPr>
              <a:t>QUE O MUNDO ME ABANDONE; PERSIGA O TENTADOR</a:t>
            </a:r>
            <a:br>
              <a:rPr lang="pt-BR" sz="7200" b="1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7200" b="1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  <a:cs typeface="Aharoni" panose="02010803020104030203" pitchFamily="2" charset="-79"/>
              </a:rPr>
              <a:t>JESUS ME GUARDA ATÉ DA VIDA O FIM</a:t>
            </a:r>
            <a:br>
              <a:rPr lang="pt-BR" sz="7200" b="1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  <a:cs typeface="Aharoni" panose="02010803020104030203" pitchFamily="2" charset="-79"/>
              </a:rPr>
            </a:br>
            <a:endParaRPr lang="pt-BR" sz="7200" b="1" dirty="0">
              <a:ln w="0">
                <a:solidFill>
                  <a:schemeClr val="tx1"/>
                </a:solidFill>
              </a:ln>
              <a:solidFill>
                <a:schemeClr val="tx1"/>
              </a:solidFill>
              <a:effectLst/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485745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E3D479-BF60-473D-AA5D-671E879509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024" y="-663360"/>
            <a:ext cx="11973951" cy="6485206"/>
          </a:xfrm>
        </p:spPr>
        <p:txBody>
          <a:bodyPr>
            <a:normAutofit/>
          </a:bodyPr>
          <a:lstStyle/>
          <a:p>
            <a:r>
              <a:rPr lang="pt-BR" sz="7200" b="1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  <a:cs typeface="Aharoni" panose="02010803020104030203" pitchFamily="2" charset="-79"/>
              </a:rPr>
              <a:t>DOS VALES É O LÍRIO, A ESTRELA DA MANHÃ</a:t>
            </a:r>
            <a:br>
              <a:rPr lang="pt-BR" sz="7200" b="1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7200" b="1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  <a:cs typeface="Aharoni" panose="02010803020104030203" pitchFamily="2" charset="-79"/>
              </a:rPr>
              <a:t>O ESCOLHIDO DOS MILHARES PARA MIM</a:t>
            </a:r>
          </a:p>
        </p:txBody>
      </p:sp>
    </p:spTree>
    <p:extLst>
      <p:ext uri="{BB962C8B-B14F-4D97-AF65-F5344CB8AC3E}">
        <p14:creationId xmlns:p14="http://schemas.microsoft.com/office/powerpoint/2010/main" val="3744690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E3D479-BF60-473D-AA5D-671E879509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0780" y="1254848"/>
            <a:ext cx="10470440" cy="6044011"/>
          </a:xfrm>
        </p:spPr>
        <p:txBody>
          <a:bodyPr>
            <a:noAutofit/>
          </a:bodyPr>
          <a:lstStyle/>
          <a:p>
            <a:r>
              <a:rPr lang="pt-BR" sz="7200" b="1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  <a:cs typeface="Aharoni" panose="02010803020104030203" pitchFamily="2" charset="-79"/>
              </a:rPr>
              <a:t>CONSOLADOR AMADO, MEU PROTETOR DO MAL</a:t>
            </a:r>
            <a:br>
              <a:rPr lang="pt-BR" sz="7200" b="1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7200" b="1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  <a:cs typeface="Aharoni" panose="02010803020104030203" pitchFamily="2" charset="-79"/>
              </a:rPr>
              <a:t>SOLICITUDE MINHA TOMA A SI</a:t>
            </a:r>
            <a:br>
              <a:rPr lang="pt-BR" sz="7200" b="1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  <a:cs typeface="Aharoni" panose="02010803020104030203" pitchFamily="2" charset="-79"/>
              </a:rPr>
            </a:br>
            <a:endParaRPr lang="pt-BR" sz="7200" b="1" dirty="0">
              <a:ln w="0">
                <a:solidFill>
                  <a:schemeClr val="tx1"/>
                </a:solidFill>
              </a:ln>
              <a:solidFill>
                <a:schemeClr val="tx1"/>
              </a:solidFill>
              <a:effectLst/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622969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E3D479-BF60-473D-AA5D-671E879509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1692" y="0"/>
            <a:ext cx="11488615" cy="6063176"/>
          </a:xfrm>
        </p:spPr>
        <p:txBody>
          <a:bodyPr>
            <a:noAutofit/>
          </a:bodyPr>
          <a:lstStyle/>
          <a:p>
            <a:r>
              <a:rPr lang="pt-BR" sz="7200" b="1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  <a:cs typeface="Aharoni" panose="02010803020104030203" pitchFamily="2" charset="-79"/>
              </a:rPr>
              <a:t>DOS VALES É O LÍRIO, A ESTRELA DA MANHÃ</a:t>
            </a:r>
            <a:br>
              <a:rPr lang="pt-BR" sz="7200" b="1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7200" b="1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  <a:cs typeface="Aharoni" panose="02010803020104030203" pitchFamily="2" charset="-79"/>
              </a:rPr>
              <a:t>O ESCOLHIDO DOS MILHARES PARA MIM</a:t>
            </a:r>
          </a:p>
        </p:txBody>
      </p:sp>
    </p:spTree>
    <p:extLst>
      <p:ext uri="{BB962C8B-B14F-4D97-AF65-F5344CB8AC3E}">
        <p14:creationId xmlns:p14="http://schemas.microsoft.com/office/powerpoint/2010/main" val="2394142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E3D479-BF60-473D-AA5D-671E879509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6523" y="-306419"/>
            <a:ext cx="11558953" cy="6597748"/>
          </a:xfrm>
        </p:spPr>
        <p:txBody>
          <a:bodyPr>
            <a:normAutofit fontScale="90000"/>
          </a:bodyPr>
          <a:lstStyle/>
          <a:p>
            <a:r>
              <a:rPr lang="pt-BR" sz="8000" b="1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  <a:cs typeface="Aharoni" panose="02010803020104030203" pitchFamily="2" charset="-79"/>
              </a:rPr>
              <a:t>NÃO DESAMPARA NUNCA NEM ME ABANDONARÁ</a:t>
            </a:r>
            <a:br>
              <a:rPr lang="pt-BR" sz="8000" b="1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  <a:cs typeface="Aharoni" panose="02010803020104030203" pitchFamily="2" charset="-79"/>
              </a:rPr>
              <a:t>SE FIEL E OBEDIENTE EU VIVER</a:t>
            </a:r>
          </a:p>
        </p:txBody>
      </p:sp>
    </p:spTree>
    <p:extLst>
      <p:ext uri="{BB962C8B-B14F-4D97-AF65-F5344CB8AC3E}">
        <p14:creationId xmlns:p14="http://schemas.microsoft.com/office/powerpoint/2010/main" val="3246467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E3D479-BF60-473D-AA5D-671E879509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6930" y="-751417"/>
            <a:ext cx="11438139" cy="6403246"/>
          </a:xfrm>
        </p:spPr>
        <p:txBody>
          <a:bodyPr>
            <a:noAutofit/>
          </a:bodyPr>
          <a:lstStyle/>
          <a:p>
            <a:r>
              <a:rPr lang="pt-BR" sz="7200" b="1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  <a:cs typeface="Aharoni" panose="02010803020104030203" pitchFamily="2" charset="-79"/>
              </a:rPr>
              <a:t>UM MURO É DE FOGO, QUE ME PROTEGERÁ</a:t>
            </a:r>
            <a:br>
              <a:rPr lang="pt-BR" sz="7200" b="1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7200" b="1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  <a:cs typeface="Aharoni" panose="02010803020104030203" pitchFamily="2" charset="-79"/>
              </a:rPr>
              <a:t>TÉ QUE VENHA A MIM O TEMPO DE MORRER</a:t>
            </a:r>
          </a:p>
        </p:txBody>
      </p:sp>
    </p:spTree>
    <p:extLst>
      <p:ext uri="{BB962C8B-B14F-4D97-AF65-F5344CB8AC3E}">
        <p14:creationId xmlns:p14="http://schemas.microsoft.com/office/powerpoint/2010/main" val="1642470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E3D479-BF60-473D-AA5D-671E879509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0891" y="2292440"/>
            <a:ext cx="10572640" cy="5621330"/>
          </a:xfrm>
        </p:spPr>
        <p:txBody>
          <a:bodyPr>
            <a:noAutofit/>
          </a:bodyPr>
          <a:lstStyle/>
          <a:p>
            <a:r>
              <a:rPr lang="pt-BR" sz="7200" b="1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  <a:cs typeface="Aharoni" panose="02010803020104030203" pitchFamily="2" charset="-79"/>
              </a:rPr>
              <a:t>AO CÉU ENTÃO VOANDO, EM GLÓRIA EU VEREI</a:t>
            </a:r>
            <a:br>
              <a:rPr lang="pt-BR" sz="7200" b="1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7200" b="1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  <a:cs typeface="Aharoni" panose="02010803020104030203" pitchFamily="2" charset="-79"/>
              </a:rPr>
              <a:t>ONDE A DOR E A MORTE NUNCA, NUNCA VÊM</a:t>
            </a:r>
            <a:br>
              <a:rPr lang="pt-BR" sz="7200" b="1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  <a:cs typeface="Aharoni" panose="02010803020104030203" pitchFamily="2" charset="-79"/>
              </a:rPr>
            </a:br>
            <a:endParaRPr lang="pt-BR" sz="7200" b="1" dirty="0">
              <a:ln w="0">
                <a:solidFill>
                  <a:schemeClr val="tx1"/>
                </a:solidFill>
              </a:ln>
              <a:solidFill>
                <a:schemeClr val="tx1"/>
              </a:solidFill>
              <a:effectLst/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262084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E3D479-BF60-473D-AA5D-671E879509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6860" y="2923506"/>
            <a:ext cx="9698280" cy="4990564"/>
          </a:xfrm>
        </p:spPr>
        <p:txBody>
          <a:bodyPr>
            <a:noAutofit/>
          </a:bodyPr>
          <a:lstStyle/>
          <a:p>
            <a:r>
              <a:rPr lang="pt-BR" sz="7200" b="1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  <a:cs typeface="Aharoni" panose="02010803020104030203" pitchFamily="2" charset="-79"/>
              </a:rPr>
              <a:t>DOS VALES É O LÍRIO, A ESTRELA DA MANHÃ</a:t>
            </a:r>
            <a:br>
              <a:rPr lang="pt-BR" sz="7200" b="1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7200" b="1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  <a:cs typeface="Aharoni" panose="02010803020104030203" pitchFamily="2" charset="-79"/>
              </a:rPr>
              <a:t>O ESCOLHIDO DOS MILHARES PARA MIM</a:t>
            </a:r>
            <a:br>
              <a:rPr lang="pt-BR" sz="7200" b="1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  <a:cs typeface="Aharoni" panose="02010803020104030203" pitchFamily="2" charset="-79"/>
              </a:rPr>
            </a:br>
            <a:endParaRPr lang="pt-BR" sz="7200" b="1" dirty="0">
              <a:ln w="0">
                <a:solidFill>
                  <a:schemeClr val="tx1"/>
                </a:solidFill>
              </a:ln>
              <a:solidFill>
                <a:schemeClr val="tx1"/>
              </a:solidFill>
              <a:effectLst/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100401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E3D479-BF60-473D-AA5D-671E879509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50" y="0"/>
            <a:ext cx="11866099" cy="6376182"/>
          </a:xfrm>
        </p:spPr>
        <p:txBody>
          <a:bodyPr>
            <a:noAutofit/>
          </a:bodyPr>
          <a:lstStyle/>
          <a:p>
            <a:r>
              <a:rPr lang="pt-BR" sz="7200" b="1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  <a:cs typeface="Aharoni" panose="02010803020104030203" pitchFamily="2" charset="-79"/>
              </a:rPr>
              <a:t>CONSOLADOR AMADO, MEU PROTETOR DO MAL</a:t>
            </a:r>
            <a:br>
              <a:rPr lang="pt-BR" sz="7200" b="1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7200" b="1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  <a:cs typeface="Aharoni" panose="02010803020104030203" pitchFamily="2" charset="-79"/>
              </a:rPr>
              <a:t>SOLICITUDE MINHA TOMA A SI</a:t>
            </a:r>
          </a:p>
        </p:txBody>
      </p:sp>
    </p:spTree>
    <p:extLst>
      <p:ext uri="{BB962C8B-B14F-4D97-AF65-F5344CB8AC3E}">
        <p14:creationId xmlns:p14="http://schemas.microsoft.com/office/powerpoint/2010/main" val="77329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E3D479-BF60-473D-AA5D-671E879509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5153" y="-190609"/>
            <a:ext cx="11781693" cy="6077243"/>
          </a:xfrm>
        </p:spPr>
        <p:txBody>
          <a:bodyPr>
            <a:normAutofit/>
          </a:bodyPr>
          <a:lstStyle/>
          <a:p>
            <a:r>
              <a:rPr lang="pt-BR" sz="7200" b="1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  <a:cs typeface="Aharoni" panose="02010803020104030203" pitchFamily="2" charset="-79"/>
              </a:rPr>
              <a:t>DOS VALES É O LÍRIO, A ESTRELA DA MANHÃ</a:t>
            </a:r>
            <a:br>
              <a:rPr lang="pt-BR" sz="7200" b="1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7200" b="1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  <a:cs typeface="Aharoni" panose="02010803020104030203" pitchFamily="2" charset="-79"/>
              </a:rPr>
              <a:t>O ESCOLHIDO DOS MILHARES PARA MIM</a:t>
            </a:r>
          </a:p>
        </p:txBody>
      </p:sp>
    </p:spTree>
    <p:extLst>
      <p:ext uri="{BB962C8B-B14F-4D97-AF65-F5344CB8AC3E}">
        <p14:creationId xmlns:p14="http://schemas.microsoft.com/office/powerpoint/2010/main" val="1743085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E3D479-BF60-473D-AA5D-671E879509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3629" y="1371601"/>
            <a:ext cx="11924742" cy="5486399"/>
          </a:xfrm>
        </p:spPr>
        <p:txBody>
          <a:bodyPr>
            <a:noAutofit/>
          </a:bodyPr>
          <a:lstStyle/>
          <a:p>
            <a:br>
              <a:rPr lang="pt-BR" sz="7000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7200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  <a:cs typeface="Aharoni" panose="02010803020104030203" pitchFamily="2" charset="-79"/>
              </a:rPr>
              <a:t>ACHEI UM BOM AMIGO JESUS, O SALVADOR, O ESCOLHIDO DOS MILHARES PARA MIM</a:t>
            </a:r>
            <a:br>
              <a:rPr lang="pt-BR" sz="7000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  <a:cs typeface="Aharoni" panose="02010803020104030203" pitchFamily="2" charset="-79"/>
              </a:rPr>
            </a:br>
            <a:endParaRPr lang="pt-BR" sz="7000" dirty="0">
              <a:ln w="0">
                <a:solidFill>
                  <a:schemeClr val="tx1"/>
                </a:solidFill>
              </a:ln>
              <a:solidFill>
                <a:schemeClr val="tx1"/>
              </a:solidFill>
              <a:effectLst/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57656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E3D479-BF60-473D-AA5D-671E879509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1692" y="-399245"/>
            <a:ext cx="11488615" cy="6063176"/>
          </a:xfrm>
        </p:spPr>
        <p:txBody>
          <a:bodyPr>
            <a:noAutofit/>
          </a:bodyPr>
          <a:lstStyle/>
          <a:p>
            <a:r>
              <a:rPr lang="pt-BR" sz="7200" b="1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  <a:cs typeface="Aharoni" panose="02010803020104030203" pitchFamily="2" charset="-79"/>
              </a:rPr>
              <a:t>DOS VALES É O LÍRIO; É O FORTE MEDIADOR</a:t>
            </a:r>
            <a:br>
              <a:rPr lang="pt-BR" sz="7200" b="1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7200" b="1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  <a:cs typeface="Aharoni" panose="02010803020104030203" pitchFamily="2" charset="-79"/>
              </a:rPr>
              <a:t>QUE ME PURIFICA E GUARDA PARA SI</a:t>
            </a:r>
          </a:p>
        </p:txBody>
      </p:sp>
    </p:spTree>
    <p:extLst>
      <p:ext uri="{BB962C8B-B14F-4D97-AF65-F5344CB8AC3E}">
        <p14:creationId xmlns:p14="http://schemas.microsoft.com/office/powerpoint/2010/main" val="3692472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E3D479-BF60-473D-AA5D-671E879509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6523" y="-433722"/>
            <a:ext cx="11583556" cy="6770127"/>
          </a:xfrm>
        </p:spPr>
        <p:txBody>
          <a:bodyPr>
            <a:normAutofit/>
          </a:bodyPr>
          <a:lstStyle/>
          <a:p>
            <a:r>
              <a:rPr lang="pt-BR" sz="7200" b="1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  <a:cs typeface="Aharoni" panose="02010803020104030203" pitchFamily="2" charset="-79"/>
              </a:rPr>
              <a:t>CONSOLADOR AMADO, MEU PROTETOR DO MAL</a:t>
            </a:r>
            <a:br>
              <a:rPr lang="pt-BR" sz="7200" b="1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7200" b="1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  <a:cs typeface="Aharoni" panose="02010803020104030203" pitchFamily="2" charset="-79"/>
              </a:rPr>
              <a:t>SOLICITUDE MINHA TOMA A SI</a:t>
            </a:r>
          </a:p>
        </p:txBody>
      </p:sp>
    </p:spTree>
    <p:extLst>
      <p:ext uri="{BB962C8B-B14F-4D97-AF65-F5344CB8AC3E}">
        <p14:creationId xmlns:p14="http://schemas.microsoft.com/office/powerpoint/2010/main" val="1629198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E3D479-BF60-473D-AA5D-671E879509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6335" y="454754"/>
            <a:ext cx="10830237" cy="6403246"/>
          </a:xfrm>
        </p:spPr>
        <p:txBody>
          <a:bodyPr>
            <a:noAutofit/>
          </a:bodyPr>
          <a:lstStyle/>
          <a:p>
            <a:r>
              <a:rPr lang="pt-BR" sz="7200" b="1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  <a:cs typeface="Aharoni" panose="02010803020104030203" pitchFamily="2" charset="-79"/>
              </a:rPr>
              <a:t>DOS VALES É O LÍRIO, A ESTRELA DA MANHÃ</a:t>
            </a:r>
            <a:br>
              <a:rPr lang="pt-BR" sz="7200" b="1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7200" b="1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  <a:cs typeface="Aharoni" panose="02010803020104030203" pitchFamily="2" charset="-79"/>
              </a:rPr>
              <a:t>O ESCOLHIDO DOS MILHARES PARA MIM</a:t>
            </a:r>
          </a:p>
        </p:txBody>
      </p:sp>
    </p:spTree>
    <p:extLst>
      <p:ext uri="{BB962C8B-B14F-4D97-AF65-F5344CB8AC3E}">
        <p14:creationId xmlns:p14="http://schemas.microsoft.com/office/powerpoint/2010/main" val="261356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E3D479-BF60-473D-AA5D-671E879509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3952" y="1796696"/>
            <a:ext cx="10284095" cy="5498887"/>
          </a:xfrm>
        </p:spPr>
        <p:txBody>
          <a:bodyPr>
            <a:noAutofit/>
          </a:bodyPr>
          <a:lstStyle/>
          <a:p>
            <a:r>
              <a:rPr lang="pt-BR" sz="7200" b="1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  <a:cs typeface="Aharoni" panose="02010803020104030203" pitchFamily="2" charset="-79"/>
              </a:rPr>
              <a:t>CONSOLADOR AMADO, MEU PROTETOR DO MAL</a:t>
            </a:r>
            <a:br>
              <a:rPr lang="pt-BR" sz="7200" b="1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7200" b="1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  <a:cs typeface="Aharoni" panose="02010803020104030203" pitchFamily="2" charset="-79"/>
              </a:rPr>
              <a:t>SOLICITUDE MINHA TOMA A SI</a:t>
            </a:r>
            <a:br>
              <a:rPr lang="pt-BR" sz="7200" b="1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  <a:cs typeface="Aharoni" panose="02010803020104030203" pitchFamily="2" charset="-79"/>
              </a:rPr>
            </a:br>
            <a:endParaRPr lang="pt-BR" sz="7200" b="1" dirty="0">
              <a:ln w="0">
                <a:solidFill>
                  <a:schemeClr val="tx1"/>
                </a:solidFill>
              </a:ln>
              <a:solidFill>
                <a:schemeClr val="tx1"/>
              </a:solidFill>
              <a:effectLst/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984057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E3D479-BF60-473D-AA5D-671E879509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3686" y="2009104"/>
            <a:ext cx="10924627" cy="5114631"/>
          </a:xfrm>
        </p:spPr>
        <p:txBody>
          <a:bodyPr>
            <a:noAutofit/>
          </a:bodyPr>
          <a:lstStyle/>
          <a:p>
            <a:r>
              <a:rPr lang="pt-BR" sz="7200" b="1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  <a:cs typeface="Aharoni" panose="02010803020104030203" pitchFamily="2" charset="-79"/>
              </a:rPr>
              <a:t>DOS VALES É O LÍRIO, A ESTRELA DA MANHÃ</a:t>
            </a:r>
            <a:br>
              <a:rPr lang="pt-BR" sz="7200" b="1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7200" b="1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  <a:cs typeface="Aharoni" panose="02010803020104030203" pitchFamily="2" charset="-79"/>
              </a:rPr>
              <a:t>O ESCOLHIDO DOS MILHARES PARA MIM</a:t>
            </a:r>
            <a:br>
              <a:rPr lang="pt-BR" sz="7200" b="1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  <a:cs typeface="Aharoni" panose="02010803020104030203" pitchFamily="2" charset="-79"/>
              </a:rPr>
            </a:br>
            <a:endParaRPr lang="pt-BR" sz="7200" b="1" dirty="0">
              <a:ln w="0">
                <a:solidFill>
                  <a:schemeClr val="tx1"/>
                </a:solidFill>
              </a:ln>
              <a:solidFill>
                <a:schemeClr val="tx1"/>
              </a:solidFill>
              <a:effectLst/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832543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E3D479-BF60-473D-AA5D-671E879509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50" y="356819"/>
            <a:ext cx="11866099" cy="6376182"/>
          </a:xfrm>
        </p:spPr>
        <p:txBody>
          <a:bodyPr>
            <a:noAutofit/>
          </a:bodyPr>
          <a:lstStyle/>
          <a:p>
            <a:r>
              <a:rPr lang="pt-BR" sz="7200" b="1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  <a:cs typeface="Aharoni" panose="02010803020104030203" pitchFamily="2" charset="-79"/>
              </a:rPr>
              <a:t>LEVOU-ME AS DORES TODAS</a:t>
            </a:r>
            <a:br>
              <a:rPr lang="pt-BR" sz="7200" b="1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7200" b="1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  <a:cs typeface="Aharoni" panose="02010803020104030203" pitchFamily="2" charset="-79"/>
              </a:rPr>
              <a:t>AS MÁGOAS LHE ENTREGUEI</a:t>
            </a:r>
            <a:br>
              <a:rPr lang="pt-BR" sz="7200" b="1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7200" b="1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  <a:cs typeface="Aharoni" panose="02010803020104030203" pitchFamily="2" charset="-79"/>
              </a:rPr>
              <a:t>MINHA FORTALEZA É, NA TENTAÇÃO</a:t>
            </a:r>
          </a:p>
        </p:txBody>
      </p:sp>
    </p:spTree>
    <p:extLst>
      <p:ext uri="{BB962C8B-B14F-4D97-AF65-F5344CB8AC3E}">
        <p14:creationId xmlns:p14="http://schemas.microsoft.com/office/powerpoint/2010/main" val="3365720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E3D479-BF60-473D-AA5D-671E879509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5153" y="0"/>
            <a:ext cx="11781693" cy="6077243"/>
          </a:xfrm>
        </p:spPr>
        <p:txBody>
          <a:bodyPr>
            <a:normAutofit/>
          </a:bodyPr>
          <a:lstStyle/>
          <a:p>
            <a:r>
              <a:rPr lang="pt-BR" sz="7200" b="1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  <a:cs typeface="Aharoni" panose="02010803020104030203" pitchFamily="2" charset="-79"/>
              </a:rPr>
              <a:t>DEIXEI POR ELE TUDO; OS ÍDOLOS QUEIMEI</a:t>
            </a:r>
            <a:br>
              <a:rPr lang="pt-BR" sz="7200" b="1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7200" b="1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  <a:cs typeface="Aharoni" panose="02010803020104030203" pitchFamily="2" charset="-79"/>
              </a:rPr>
              <a:t>ELE ME CONSERVA SANTO O CORAÇÃO</a:t>
            </a:r>
          </a:p>
        </p:txBody>
      </p:sp>
    </p:spTree>
    <p:extLst>
      <p:ext uri="{BB962C8B-B14F-4D97-AF65-F5344CB8AC3E}">
        <p14:creationId xmlns:p14="http://schemas.microsoft.com/office/powerpoint/2010/main" val="570572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odelo de design de partitura">
  <a:themeElements>
    <a:clrScheme name="Orang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accent1"/>
          </a:solidFill>
        </a:ln>
      </a:spPr>
      <a:bodyPr wrap="square" rtlCol="0" anchor="ctr" anchorCtr="1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15208268_TF03460577.potx" id="{EEE8469F-0AA5-476F-AC20-75D38DB5D245}" vid="{42BB77FE-BB34-40FD-89CD-4BA0C5E72979}"/>
    </a:ext>
  </a:extLst>
</a:theme>
</file>

<file path=ppt/theme/theme2.xml><?xml version="1.0" encoding="utf-8"?>
<a:theme xmlns:a="http://schemas.openxmlformats.org/drawingml/2006/main" name="Tema do Office">
  <a:themeElements>
    <a:clrScheme name="Orang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rang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Slides com design de partitura</Template>
  <TotalTime>105</TotalTime>
  <Words>167</Words>
  <Application>Microsoft Office PowerPoint</Application>
  <PresentationFormat>Widescreen</PresentationFormat>
  <Paragraphs>38</Paragraphs>
  <Slides>19</Slides>
  <Notes>19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2" baseType="lpstr">
      <vt:lpstr>Arial</vt:lpstr>
      <vt:lpstr>Arial Black</vt:lpstr>
      <vt:lpstr>Modelo de design de partitura</vt:lpstr>
      <vt:lpstr>JESUS, O BOM AMIGO HARPA CRISTÃ</vt:lpstr>
      <vt:lpstr> ACHEI UM BOM AMIGO JESUS, O SALVADOR, O ESCOLHIDO DOS MILHARES PARA MIM </vt:lpstr>
      <vt:lpstr>DOS VALES É O LÍRIO; É O FORTE MEDIADOR QUE ME PURIFICA E GUARDA PARA SI</vt:lpstr>
      <vt:lpstr>CONSOLADOR AMADO, MEU PROTETOR DO MAL SOLICITUDE MINHA TOMA A SI</vt:lpstr>
      <vt:lpstr>DOS VALES É O LÍRIO, A ESTRELA DA MANHÃ O ESCOLHIDO DOS MILHARES PARA MIM</vt:lpstr>
      <vt:lpstr>CONSOLADOR AMADO, MEU PROTETOR DO MAL SOLICITUDE MINHA TOMA A SI </vt:lpstr>
      <vt:lpstr>DOS VALES É O LÍRIO, A ESTRELA DA MANHÃ O ESCOLHIDO DOS MILHARES PARA MIM </vt:lpstr>
      <vt:lpstr>LEVOU-ME AS DORES TODAS AS MÁGOAS LHE ENTREGUEI MINHA FORTALEZA É, NA TENTAÇÃO</vt:lpstr>
      <vt:lpstr>DEIXEI POR ELE TUDO; OS ÍDOLOS QUEIMEI ELE ME CONSERVA SANTO O CORAÇÃO</vt:lpstr>
      <vt:lpstr>QUE O MUNDO ME ABANDONE; PERSIGA O TENTADOR JESUS ME GUARDA ATÉ DA VIDA O FIM </vt:lpstr>
      <vt:lpstr>DOS VALES É O LÍRIO, A ESTRELA DA MANHÃ O ESCOLHIDO DOS MILHARES PARA MIM</vt:lpstr>
      <vt:lpstr>CONSOLADOR AMADO, MEU PROTETOR DO MAL SOLICITUDE MINHA TOMA A SI </vt:lpstr>
      <vt:lpstr>DOS VALES É O LÍRIO, A ESTRELA DA MANHÃ O ESCOLHIDO DOS MILHARES PARA MIM</vt:lpstr>
      <vt:lpstr>NÃO DESAMPARA NUNCA NEM ME ABANDONARÁ SE FIEL E OBEDIENTE EU VIVER</vt:lpstr>
      <vt:lpstr>UM MURO É DE FOGO, QUE ME PROTEGERÁ TÉ QUE VENHA A MIM O TEMPO DE MORRER</vt:lpstr>
      <vt:lpstr>AO CÉU ENTÃO VOANDO, EM GLÓRIA EU VEREI ONDE A DOR E A MORTE NUNCA, NUNCA VÊM </vt:lpstr>
      <vt:lpstr>DOS VALES É O LÍRIO, A ESTRELA DA MANHÃ O ESCOLHIDO DOS MILHARES PARA MIM </vt:lpstr>
      <vt:lpstr>CONSOLADOR AMADO, MEU PROTETOR DO MAL SOLICITUDE MINHA TOMA A SI</vt:lpstr>
      <vt:lpstr>DOS VALES É O LÍRIO, A ESTRELA DA MANHÃ O ESCOLHIDO DOS MILHARES PARA MIM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GARDÊNIA</dc:creator>
  <cp:lastModifiedBy>GARDÊNIA</cp:lastModifiedBy>
  <cp:revision>19</cp:revision>
  <dcterms:created xsi:type="dcterms:W3CDTF">2018-08-19T11:44:23Z</dcterms:created>
  <dcterms:modified xsi:type="dcterms:W3CDTF">2019-03-17T21:05:46Z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74067200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