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7C5B-7F2F-47D5-8276-0D927624875D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E982-9971-479A-BDAA-2FD552D49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0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7C5B-7F2F-47D5-8276-0D927624875D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E982-9971-479A-BDAA-2FD552D49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88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7C5B-7F2F-47D5-8276-0D927624875D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E982-9971-479A-BDAA-2FD552D49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37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7C5B-7F2F-47D5-8276-0D927624875D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E982-9971-479A-BDAA-2FD552D49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53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7C5B-7F2F-47D5-8276-0D927624875D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E982-9971-479A-BDAA-2FD552D49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50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7C5B-7F2F-47D5-8276-0D927624875D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E982-9971-479A-BDAA-2FD552D49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84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7C5B-7F2F-47D5-8276-0D927624875D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E982-9971-479A-BDAA-2FD552D49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74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7C5B-7F2F-47D5-8276-0D927624875D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E982-9971-479A-BDAA-2FD552D49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29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7C5B-7F2F-47D5-8276-0D927624875D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E982-9971-479A-BDAA-2FD552D49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54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7C5B-7F2F-47D5-8276-0D927624875D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E982-9971-479A-BDAA-2FD552D49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15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7C5B-7F2F-47D5-8276-0D927624875D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E982-9971-479A-BDAA-2FD552D49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10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47C5B-7F2F-47D5-8276-0D927624875D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AE982-9971-479A-BDAA-2FD552D49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0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23963"/>
            <a:ext cx="9144000" cy="23876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latin typeface="Arial Black" panose="020B0A04020102020204" pitchFamily="34" charset="0"/>
              </a:rPr>
              <a:t>LINDO ÉS/ SÓ QUERO VER VOCÊ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948238"/>
            <a:ext cx="9144000" cy="1655762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JULIANO SON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41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700" y="188436"/>
            <a:ext cx="116332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LINDO, LINDO, LINDO ÉS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GLÓRIA, GLÓRIA EU TE DOU, JESUS, JESUS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LINDO, LINDO, LINDO ÉS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GLÓRIA, GLÓRIA EU TE DOU, JESUS, JESUS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400" y="52864"/>
            <a:ext cx="11912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HÁ OUTRO SENHOR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OUTRO MAIS BELO, MAIS LINDO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DESEJÁVEL, DESEJÁVEL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ANELAMOS POR TI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86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700" y="198735"/>
            <a:ext cx="1181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LEVA A SALA DO TRONO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MOSTRA TUA BELEZA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QUERO VER TUA FACE DEUS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61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7800" y="186035"/>
            <a:ext cx="11887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SÓ QUERO, SÓ QUERO, VER VOCÊ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SÓ QUERO, SÓ QUERO, VER VOCÊ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SÓ QUERO, SÓ QUERO, VER VOCÊ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5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7800" y="97135"/>
            <a:ext cx="11658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SÓ QUERO, SÓ QUERO, VER VOCÊ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SÓ QUERO, SÓ QUERO, VER VOCÊ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SÓ QUERO, SÓ QUERO, VER VOCÊ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5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do Office</vt:lpstr>
      <vt:lpstr>LINDO ÉS/ SÓ QUERO VER VOCÊ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LINDO ÉS/ SÓ QUERO VER VOCÊ</dc:title>
  <dc:creator>Carlinhos Lemos</dc:creator>
  <cp:lastModifiedBy>Carlinhos Lemos</cp:lastModifiedBy>
  <cp:revision>2</cp:revision>
  <dcterms:created xsi:type="dcterms:W3CDTF">2022-02-24T23:33:48Z</dcterms:created>
  <dcterms:modified xsi:type="dcterms:W3CDTF">2022-02-24T23:34:38Z</dcterms:modified>
</cp:coreProperties>
</file>