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89" r:id="rId8"/>
    <p:sldId id="259" r:id="rId9"/>
    <p:sldId id="272" r:id="rId10"/>
    <p:sldId id="273" r:id="rId11"/>
    <p:sldId id="260" r:id="rId12"/>
    <p:sldId id="274" r:id="rId13"/>
    <p:sldId id="261" r:id="rId14"/>
    <p:sldId id="275" r:id="rId15"/>
    <p:sldId id="276" r:id="rId16"/>
    <p:sldId id="277" r:id="rId17"/>
    <p:sldId id="279" r:id="rId18"/>
    <p:sldId id="280" r:id="rId19"/>
    <p:sldId id="281" r:id="rId20"/>
    <p:sldId id="286" r:id="rId21"/>
    <p:sldId id="287" r:id="rId22"/>
    <p:sldId id="288" r:id="rId23"/>
    <p:sldId id="264" r:id="rId24"/>
    <p:sldId id="283" r:id="rId25"/>
    <p:sldId id="284" r:id="rId26"/>
    <p:sldId id="285" r:id="rId27"/>
    <p:sldId id="290" r:id="rId28"/>
    <p:sldId id="291" r:id="rId29"/>
    <p:sldId id="292" r:id="rId3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>
        <p:scale>
          <a:sx n="50" d="100"/>
          <a:sy n="50" d="100"/>
        </p:scale>
        <p:origin x="1338" y="46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453478" y="620688"/>
            <a:ext cx="17062444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  </a:t>
            </a:r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LUGAR SEGURO</a:t>
            </a:r>
            <a:endParaRPr lang="pt-BR" sz="54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0472" y="167640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404664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REI DA TERRA E É TAMBÉM DONO DO CÉU</a:t>
            </a:r>
          </a:p>
        </p:txBody>
      </p:sp>
    </p:spTree>
    <p:extLst>
      <p:ext uri="{BB962C8B-B14F-4D97-AF65-F5344CB8AC3E}">
        <p14:creationId xmlns:p14="http://schemas.microsoft.com/office/powerpoint/2010/main" val="228361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C44A1C-004F-4177-871F-70AC33BF57D4}"/>
              </a:ext>
            </a:extLst>
          </p:cNvPr>
          <p:cNvSpPr/>
          <p:nvPr/>
        </p:nvSpPr>
        <p:spPr>
          <a:xfrm>
            <a:off x="1" y="980728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VEM O TEMPORAL,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VEM O DIA MAU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MAS DEUS ME FAZ ASSIM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DC44A1C-004F-4177-871F-70AC33BF57D4}"/>
              </a:ext>
            </a:extLst>
          </p:cNvPr>
          <p:cNvSpPr/>
          <p:nvPr/>
        </p:nvSpPr>
        <p:spPr>
          <a:xfrm>
            <a:off x="306121" y="-387424"/>
            <a:ext cx="1198933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PÉS SOBRE A ROCHA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ELE CUIDA BEM DE MIM</a:t>
            </a:r>
          </a:p>
        </p:txBody>
      </p:sp>
    </p:spTree>
    <p:extLst>
      <p:ext uri="{BB962C8B-B14F-4D97-AF65-F5344CB8AC3E}">
        <p14:creationId xmlns:p14="http://schemas.microsoft.com/office/powerpoint/2010/main" val="77151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08D4D7-D353-4C5B-8D4C-E333F1E88A23}"/>
              </a:ext>
            </a:extLst>
          </p:cNvPr>
          <p:cNvSpPr/>
          <p:nvPr/>
        </p:nvSpPr>
        <p:spPr>
          <a:xfrm>
            <a:off x="0" y="980728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GUARDA A MINHA SAÍDA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GUARDA A MINHA ENTRADA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08D4D7-D353-4C5B-8D4C-E333F1E88A23}"/>
              </a:ext>
            </a:extLst>
          </p:cNvPr>
          <p:cNvSpPr/>
          <p:nvPr/>
        </p:nvSpPr>
        <p:spPr>
          <a:xfrm>
            <a:off x="0" y="-459432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ELE É MINHA SOMBRA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MÃO DIREITA QUE NÃO FALHA</a:t>
            </a:r>
          </a:p>
        </p:txBody>
      </p:sp>
    </p:spTree>
    <p:extLst>
      <p:ext uri="{BB962C8B-B14F-4D97-AF65-F5344CB8AC3E}">
        <p14:creationId xmlns:p14="http://schemas.microsoft.com/office/powerpoint/2010/main" val="39626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08D4D7-D353-4C5B-8D4C-E333F1E88A23}"/>
              </a:ext>
            </a:extLst>
          </p:cNvPr>
          <p:cNvSpPr/>
          <p:nvPr/>
        </p:nvSpPr>
        <p:spPr>
          <a:xfrm>
            <a:off x="0" y="305068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DURANTE O DIA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 O SOL NÃO PODE ME FERIR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3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08D4D7-D353-4C5B-8D4C-E333F1E88A23}"/>
              </a:ext>
            </a:extLst>
          </p:cNvPr>
          <p:cNvSpPr/>
          <p:nvPr/>
        </p:nvSpPr>
        <p:spPr>
          <a:xfrm>
            <a:off x="1" y="404664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COM ELE À NOITE EU POSSO ATÉ SORRIR</a:t>
            </a:r>
          </a:p>
        </p:txBody>
      </p:sp>
    </p:spTree>
    <p:extLst>
      <p:ext uri="{BB962C8B-B14F-4D97-AF65-F5344CB8AC3E}">
        <p14:creationId xmlns:p14="http://schemas.microsoft.com/office/powerpoint/2010/main" val="181599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836712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ESTOU OLHANDO PARA OS MONTES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MEU SOCORRO VEM DE DEUS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5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0" y="-603448"/>
            <a:ext cx="1260157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PARO DE OLHAR PROS MONTES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ELE NÃO DESCANSA ELE É O GUARDA DE ISRAEL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1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332656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REI DA TERRA E É TAMBÉM DONO DO CÉU</a:t>
            </a:r>
          </a:p>
        </p:txBody>
      </p:sp>
    </p:spTree>
    <p:extLst>
      <p:ext uri="{BB962C8B-B14F-4D97-AF65-F5344CB8AC3E}">
        <p14:creationId xmlns:p14="http://schemas.microsoft.com/office/powerpoint/2010/main" val="31440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41351-6FAA-4CA9-A036-52CFDE634C18}"/>
              </a:ext>
            </a:extLst>
          </p:cNvPr>
          <p:cNvSpPr/>
          <p:nvPr/>
        </p:nvSpPr>
        <p:spPr>
          <a:xfrm>
            <a:off x="360127" y="1052736"/>
            <a:ext cx="11881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VEM O TEMPORAL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VEM O DIA MAU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MAS DEUS ME FAZ ASSIM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836712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ESTOU OLHANDO PARA OS MONTES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MEU SOCORRO VEM DE DEUS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2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0" y="-675456"/>
            <a:ext cx="1260157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PARO DE OLHAR PROS MONTES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ELE NÃO DESCANSA ELE É O GUARDA DE ISRAEL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7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476672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REI DA TERRA E É TAMBÉM DONO DO CÉU</a:t>
            </a:r>
          </a:p>
        </p:txBody>
      </p:sp>
    </p:spTree>
    <p:extLst>
      <p:ext uri="{BB962C8B-B14F-4D97-AF65-F5344CB8AC3E}">
        <p14:creationId xmlns:p14="http://schemas.microsoft.com/office/powerpoint/2010/main" val="2260011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2EE1A4-5986-44B0-9B3D-3388235A0F84}"/>
              </a:ext>
            </a:extLst>
          </p:cNvPr>
          <p:cNvSpPr/>
          <p:nvPr/>
        </p:nvSpPr>
        <p:spPr>
          <a:xfrm>
            <a:off x="0" y="476672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LUGAR SEGURO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MINHA PROTEÇÃO TODO PODEROSO DEUS DA MINHA SALVAÇÃO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90872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ESTOU OLHANDO PARA OS MONTES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MEU SOCORRO VEM DE DEUS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5531" y="-675456"/>
            <a:ext cx="1260157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PARO DE OLHAR PROS MONTES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ELE NÃO DESCANSA ELE É O GUARDA DE ISRAEL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3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0" y="404664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REI DA TERRA E É TAMBÉM DONO DO CÉU</a:t>
            </a:r>
          </a:p>
        </p:txBody>
      </p:sp>
    </p:spTree>
    <p:extLst>
      <p:ext uri="{BB962C8B-B14F-4D97-AF65-F5344CB8AC3E}">
        <p14:creationId xmlns:p14="http://schemas.microsoft.com/office/powerpoint/2010/main" val="10395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-1265" y="90872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ESTOU OLHANDO PARA OS MONTES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MEU SOCORRO VEM DE DEUS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0" y="-675456"/>
            <a:ext cx="1260157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PARO DE OLHAR PROS MONTES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ELE NÃO DESCANSA ELE É O GUARDA DE ISRAEL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6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548680"/>
            <a:ext cx="12601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REI DA TERRA E É TAMBÉM DONO DO CÉU</a:t>
            </a:r>
          </a:p>
        </p:txBody>
      </p:sp>
    </p:spTree>
    <p:extLst>
      <p:ext uri="{BB962C8B-B14F-4D97-AF65-F5344CB8AC3E}">
        <p14:creationId xmlns:p14="http://schemas.microsoft.com/office/powerpoint/2010/main" val="6405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41351-6FAA-4CA9-A036-52CFDE634C18}"/>
              </a:ext>
            </a:extLst>
          </p:cNvPr>
          <p:cNvSpPr/>
          <p:nvPr/>
        </p:nvSpPr>
        <p:spPr>
          <a:xfrm>
            <a:off x="360127" y="-459432"/>
            <a:ext cx="118813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PÉS SOBRE A ROCHA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ELE CUIDA BEM DE MIM </a:t>
            </a:r>
          </a:p>
        </p:txBody>
      </p:sp>
    </p:spTree>
    <p:extLst>
      <p:ext uri="{BB962C8B-B14F-4D97-AF65-F5344CB8AC3E}">
        <p14:creationId xmlns:p14="http://schemas.microsoft.com/office/powerpoint/2010/main" val="65527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85ADBF-31D6-4278-9458-3FCC800612D5}"/>
              </a:ext>
            </a:extLst>
          </p:cNvPr>
          <p:cNvSpPr/>
          <p:nvPr/>
        </p:nvSpPr>
        <p:spPr>
          <a:xfrm>
            <a:off x="396131" y="980728"/>
            <a:ext cx="1180931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GUARDA A MINHA SAÍDA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GUARDA A MINHA ENTRADA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85ADBF-31D6-4278-9458-3FCC800612D5}"/>
              </a:ext>
            </a:extLst>
          </p:cNvPr>
          <p:cNvSpPr/>
          <p:nvPr/>
        </p:nvSpPr>
        <p:spPr>
          <a:xfrm>
            <a:off x="175" y="-459432"/>
            <a:ext cx="126014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ELE É MINHA SOMBRA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MÃO DIREITA QUE NÃO FALHA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4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85ADBF-31D6-4278-9458-3FCC800612D5}"/>
              </a:ext>
            </a:extLst>
          </p:cNvPr>
          <p:cNvSpPr/>
          <p:nvPr/>
        </p:nvSpPr>
        <p:spPr>
          <a:xfrm>
            <a:off x="684163" y="-603448"/>
            <a:ext cx="116652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A25F10-B03F-4C1B-AD50-1FD298CAF4D0}"/>
              </a:ext>
            </a:extLst>
          </p:cNvPr>
          <p:cNvSpPr/>
          <p:nvPr/>
        </p:nvSpPr>
        <p:spPr>
          <a:xfrm>
            <a:off x="0" y="1628800"/>
            <a:ext cx="126015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DURANTE O DIA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 O SOL NÃO PODE ME FERIR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6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85ADBF-31D6-4278-9458-3FCC800612D5}"/>
              </a:ext>
            </a:extLst>
          </p:cNvPr>
          <p:cNvSpPr/>
          <p:nvPr/>
        </p:nvSpPr>
        <p:spPr>
          <a:xfrm>
            <a:off x="684163" y="-603448"/>
            <a:ext cx="116652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A25F10-B03F-4C1B-AD50-1FD298CAF4D0}"/>
              </a:ext>
            </a:extLst>
          </p:cNvPr>
          <p:cNvSpPr/>
          <p:nvPr/>
        </p:nvSpPr>
        <p:spPr>
          <a:xfrm>
            <a:off x="0" y="404664"/>
            <a:ext cx="124755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9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COM ELE À NOITE EU POSSO ATÉ SORRIR</a:t>
            </a:r>
          </a:p>
        </p:txBody>
      </p:sp>
    </p:spTree>
    <p:extLst>
      <p:ext uri="{BB962C8B-B14F-4D97-AF65-F5344CB8AC3E}">
        <p14:creationId xmlns:p14="http://schemas.microsoft.com/office/powerpoint/2010/main" val="313948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1" y="90872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ESTOU OLHANDO PARA OS MONTES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O MEU SOCORRO VEM DE DEUS</a:t>
            </a:r>
          </a:p>
          <a:p>
            <a:pPr algn="ctr"/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A63993-D2F6-4D08-AA5E-916F3700351B}"/>
              </a:ext>
            </a:extLst>
          </p:cNvPr>
          <p:cNvSpPr/>
          <p:nvPr/>
        </p:nvSpPr>
        <p:spPr>
          <a:xfrm>
            <a:off x="0" y="-675456"/>
            <a:ext cx="1260157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PARO DE OLHAR PROS MONTES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ELE NÃO DESCANSA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ELE É O GUARDA DE ISRAEL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99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310</Words>
  <Application>Microsoft Office PowerPoint</Application>
  <PresentationFormat>Personalizar</PresentationFormat>
  <Paragraphs>75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Tema do Office</vt:lpstr>
      <vt:lpstr>                             LUGAR SEGURO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25</cp:revision>
  <dcterms:created xsi:type="dcterms:W3CDTF">2016-06-03T02:05:38Z</dcterms:created>
  <dcterms:modified xsi:type="dcterms:W3CDTF">2019-06-29T20:36:33Z</dcterms:modified>
</cp:coreProperties>
</file>