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3" r:id="rId4"/>
    <p:sldId id="264" r:id="rId5"/>
    <p:sldId id="284" r:id="rId6"/>
    <p:sldId id="258" r:id="rId7"/>
    <p:sldId id="265" r:id="rId8"/>
    <p:sldId id="285" r:id="rId9"/>
    <p:sldId id="287" r:id="rId10"/>
    <p:sldId id="288" r:id="rId11"/>
    <p:sldId id="289" r:id="rId12"/>
    <p:sldId id="290" r:id="rId13"/>
    <p:sldId id="259" r:id="rId14"/>
    <p:sldId id="28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1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9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47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3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93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57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9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1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9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0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8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3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9402" y="-884569"/>
            <a:ext cx="10637949" cy="1811848"/>
          </a:xfrm>
        </p:spPr>
        <p:txBody>
          <a:bodyPr>
            <a:normAutofit/>
          </a:bodyPr>
          <a:lstStyle/>
          <a:p>
            <a:pPr algn="r"/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</a:rPr>
              <a:t>MAIS PERTO QUERO ESTAR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2BC5B9-EB15-473E-AF87-F0C2FC1EE41A}"/>
              </a:ext>
            </a:extLst>
          </p:cNvPr>
          <p:cNvSpPr txBox="1"/>
          <p:nvPr/>
        </p:nvSpPr>
        <p:spPr>
          <a:xfrm>
            <a:off x="5937160" y="927279"/>
            <a:ext cx="6040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b="1" dirty="0">
                <a:latin typeface="Arial Black" panose="020B0A04020102090204" pitchFamily="34" charset="0"/>
              </a:rPr>
              <a:t>ANDRÉ VALADÃO</a:t>
            </a:r>
          </a:p>
        </p:txBody>
      </p:sp>
    </p:spTree>
    <p:extLst>
      <p:ext uri="{BB962C8B-B14F-4D97-AF65-F5344CB8AC3E}">
        <p14:creationId xmlns:p14="http://schemas.microsoft.com/office/powerpoint/2010/main" val="144031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255" y="478500"/>
            <a:ext cx="11491489" cy="497929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EM BETEL ALÇARÁ PADRÃO DE AMOR </a:t>
            </a:r>
          </a:p>
        </p:txBody>
      </p:sp>
    </p:spTree>
    <p:extLst>
      <p:ext uri="{BB962C8B-B14F-4D97-AF65-F5344CB8AC3E}">
        <p14:creationId xmlns:p14="http://schemas.microsoft.com/office/powerpoint/2010/main" val="302059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255" y="478500"/>
            <a:ext cx="11491489" cy="497929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SEMPRE HEI DE ROGAR, MAIS PERTO QUERO ESTAR, </a:t>
            </a:r>
          </a:p>
        </p:txBody>
      </p:sp>
    </p:spTree>
    <p:extLst>
      <p:ext uri="{BB962C8B-B14F-4D97-AF65-F5344CB8AC3E}">
        <p14:creationId xmlns:p14="http://schemas.microsoft.com/office/powerpoint/2010/main" val="393211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255" y="478500"/>
            <a:ext cx="11491489" cy="497929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MAIS PERTO QUERO ESTAR, MEU DEUS DE, TI! </a:t>
            </a:r>
          </a:p>
        </p:txBody>
      </p:sp>
    </p:spTree>
    <p:extLst>
      <p:ext uri="{BB962C8B-B14F-4D97-AF65-F5344CB8AC3E}">
        <p14:creationId xmlns:p14="http://schemas.microsoft.com/office/powerpoint/2010/main" val="428946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26892" y="1563757"/>
            <a:ext cx="14245783" cy="645184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QUANDO CRISTO, ENFIM, ME VIER CHAMAR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404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26892" y="0"/>
            <a:ext cx="14245783" cy="6451849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 CÉUS, COM SERAFINS,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IREI MORAR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842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9820" y="1431235"/>
            <a:ext cx="12271820" cy="5426765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ENTÃO ME ALEGRAREI PERTO DE TI, MEU REI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PERTO DE TI, MEU REI, MEU DEUS, DE TI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93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52" y="2356833"/>
            <a:ext cx="12011696" cy="558442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PERTO QUERO ESTAR, MEU DEUS, DE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963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7250" y="1068947"/>
            <a:ext cx="11217499" cy="5417003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QUE SEJA A DOR, QUE ME UNA A TI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92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741" y="1687133"/>
            <a:ext cx="11872518" cy="556099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SEMPRE HEI DE SUPLICAR,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PERTO QUERO ESTAR;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21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741" y="-218941"/>
            <a:ext cx="11872518" cy="556099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PERTO QUERO ESTAR, MEU DEUS, DE TI</a:t>
            </a:r>
          </a:p>
        </p:txBody>
      </p:sp>
    </p:spTree>
    <p:extLst>
      <p:ext uri="{BB962C8B-B14F-4D97-AF65-F5344CB8AC3E}">
        <p14:creationId xmlns:p14="http://schemas.microsoft.com/office/powerpoint/2010/main" val="157282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138" y="1414497"/>
            <a:ext cx="12063862" cy="527471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ANDANDO TRISTE AQUI, NA SOLIDÃO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PAZ E DESCANSO A MIM TEUS BRAÇOS DÃO</a:t>
            </a:r>
          </a:p>
        </p:txBody>
      </p:sp>
    </p:spTree>
    <p:extLst>
      <p:ext uri="{BB962C8B-B14F-4D97-AF65-F5344CB8AC3E}">
        <p14:creationId xmlns:p14="http://schemas.microsoft.com/office/powerpoint/2010/main" val="286141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255" y="2088358"/>
            <a:ext cx="11491489" cy="4979292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NAS TREVAS VOU SONHAR,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PERTO QUERO ESTAR;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424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255" y="478500"/>
            <a:ext cx="11491489" cy="497929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MAIS PERTO QUERO ESTAR MEU DEUS DE TI</a:t>
            </a:r>
          </a:p>
        </p:txBody>
      </p:sp>
    </p:spTree>
    <p:extLst>
      <p:ext uri="{BB962C8B-B14F-4D97-AF65-F5344CB8AC3E}">
        <p14:creationId xmlns:p14="http://schemas.microsoft.com/office/powerpoint/2010/main" val="331429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255" y="478500"/>
            <a:ext cx="11491489" cy="4979292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MINH´ALMA CANTARÁ A TI SENHOR! </a:t>
            </a:r>
          </a:p>
        </p:txBody>
      </p:sp>
    </p:spTree>
    <p:extLst>
      <p:ext uri="{BB962C8B-B14F-4D97-AF65-F5344CB8AC3E}">
        <p14:creationId xmlns:p14="http://schemas.microsoft.com/office/powerpoint/2010/main" val="135690860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50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Century Gothic</vt:lpstr>
      <vt:lpstr>Wingdings 3</vt:lpstr>
      <vt:lpstr>Cacho</vt:lpstr>
      <vt:lpstr>MAIS PERTO QUERO ESTAR</vt:lpstr>
      <vt:lpstr>MAIS PERTO QUERO ESTAR, MEU DEUS, DE TI  </vt:lpstr>
      <vt:lpstr> MESMO QUE SEJA A DOR, QUE ME UNA A TI </vt:lpstr>
      <vt:lpstr>SEMPRE HEI DE SUPLICAR, MAIS PERTO QUERO ESTAR; </vt:lpstr>
      <vt:lpstr> MAIS PERTO QUERO ESTAR, MEU DEUS, DE TI</vt:lpstr>
      <vt:lpstr>ANDANDO TRISTE AQUI, NA SOLIDÃO PAZ E DESCANSO A MIM TEUS BRAÇOS DÃO</vt:lpstr>
      <vt:lpstr>NAS TREVAS VOU SONHAR, MAIS PERTO QUERO ESTAR; </vt:lpstr>
      <vt:lpstr> MAIS PERTO QUERO ESTAR MEU DEUS DE TI</vt:lpstr>
      <vt:lpstr> MINH´ALMA CANTARÁ A TI SENHOR! </vt:lpstr>
      <vt:lpstr> E EM BETEL ALÇARÁ PADRÃO DE AMOR </vt:lpstr>
      <vt:lpstr> EU SEMPRE HEI DE ROGAR, MAIS PERTO QUERO ESTAR, </vt:lpstr>
      <vt:lpstr>  MAIS PERTO QUERO ESTAR, MEU DEUS DE, TI! </vt:lpstr>
      <vt:lpstr>E QUANDO CRISTO, ENFIM, ME VIER CHAMAR  </vt:lpstr>
      <vt:lpstr> NOS CÉUS, COM SERAFINS, IREI MORAR </vt:lpstr>
      <vt:lpstr>ENTÃO ME ALEGRAREI PERTO DE TI, MEU REI PERTO DE TI, MEU REI, MEU DEUS, DE TI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Pastor Marcio</dc:creator>
  <cp:lastModifiedBy>GARDÊNIA</cp:lastModifiedBy>
  <cp:revision>21</cp:revision>
  <dcterms:created xsi:type="dcterms:W3CDTF">2015-05-21T22:44:58Z</dcterms:created>
  <dcterms:modified xsi:type="dcterms:W3CDTF">2019-03-24T20:49:34Z</dcterms:modified>
</cp:coreProperties>
</file>