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58" r:id="rId3"/>
    <p:sldId id="259" r:id="rId4"/>
    <p:sldId id="263" r:id="rId5"/>
    <p:sldId id="264" r:id="rId6"/>
    <p:sldId id="268" r:id="rId7"/>
    <p:sldId id="277" r:id="rId8"/>
    <p:sldId id="278" r:id="rId9"/>
    <p:sldId id="279" r:id="rId10"/>
    <p:sldId id="280" r:id="rId11"/>
    <p:sldId id="265" r:id="rId12"/>
    <p:sldId id="275" r:id="rId13"/>
    <p:sldId id="276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05" autoAdjust="0"/>
  </p:normalViewPr>
  <p:slideViewPr>
    <p:cSldViewPr snapToGrid="0">
      <p:cViewPr>
        <p:scale>
          <a:sx n="73" d="100"/>
          <a:sy n="73" d="100"/>
        </p:scale>
        <p:origin x="540" y="-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29/11/2019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29/11/2019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29/11/2019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29/11/2019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29/11/2019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29/11/2019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29/11/2019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29/11/2019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29/11/2019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29/11/2019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29/11/2019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79428" y="-182712"/>
            <a:ext cx="9359990" cy="2888381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pt-BR" sz="67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ARREBATASTE</a:t>
            </a:r>
            <a:br>
              <a:rPr lang="pt-BR" sz="6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400" u="sng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TRAZENDO A ARCA</a:t>
            </a:r>
            <a:br>
              <a:rPr lang="pt-BR" u="sng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5000" b="1" i="0" u="sng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895905"/>
            <a:ext cx="12191999" cy="573904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>ESTOU ENFERMO DE AMOR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>AMADO MEU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>ESTOU AQUI, MEU AMOR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2026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540" y="3429000"/>
            <a:ext cx="11768919" cy="305732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ESPERANDO COM SAUDADE NO JARDIM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3095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29737" y="3582315"/>
            <a:ext cx="12651474" cy="3275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 PRA MIM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ME ARREBATASTE O CORAÇÃO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AMADO MEU</a:t>
            </a: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1627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BE0E2DE-6E05-4BC3-AFA1-77F7D655201A}"/>
              </a:ext>
            </a:extLst>
          </p:cNvPr>
          <p:cNvSpPr/>
          <p:nvPr/>
        </p:nvSpPr>
        <p:spPr>
          <a:xfrm>
            <a:off x="575480" y="777924"/>
            <a:ext cx="1104103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SE EXISTE UM LUGAR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ONDE EU POSSA ESTAR</a:t>
            </a:r>
          </a:p>
          <a:p>
            <a:pPr algn="ctr"/>
            <a:endParaRPr lang="pt-BR" sz="8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0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1737" y="1289721"/>
            <a:ext cx="10208526" cy="427855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PRA FICAR PERTO DE TI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DIGA</a:t>
            </a: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703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320" y="1363698"/>
            <a:ext cx="12192000" cy="571328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>SE HÁ ALGO A FAZER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>QUE ME LEVE ALÉM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228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943522"/>
            <a:ext cx="12192000" cy="551963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>EU FAREI SÓ PARA TER MAIS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>DO TEU AMOR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3023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183" y="2078786"/>
            <a:ext cx="12191999" cy="573904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>ESTOU ENFERMO DE AMOR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>AMADO MEU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>ESTOU AQUI, MEU AMOR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5609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540" y="3429000"/>
            <a:ext cx="11768919" cy="305732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ESPERANDO COM SAUDADE NO JARDIM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0495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459474" y="3582315"/>
            <a:ext cx="12651474" cy="3275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 PRA MIM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ME ARREBATASTE O CORAÇÃO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AMADO MEU</a:t>
            </a: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8815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BE0E2DE-6E05-4BC3-AFA1-77F7D655201A}"/>
              </a:ext>
            </a:extLst>
          </p:cNvPr>
          <p:cNvSpPr/>
          <p:nvPr/>
        </p:nvSpPr>
        <p:spPr>
          <a:xfrm>
            <a:off x="575480" y="777924"/>
            <a:ext cx="1104103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SE EXISTE UM LUGAR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ONDE EU POSSA ESTAR</a:t>
            </a:r>
          </a:p>
          <a:p>
            <a:pPr algn="ctr"/>
            <a:endParaRPr lang="pt-BR" sz="8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686" y="2026534"/>
            <a:ext cx="12191999" cy="573904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>ESTOU ENFERMO DE AMOR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>AMADO MEU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>ESTOU AQUI, MEU AMOR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0490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540" y="3558752"/>
            <a:ext cx="11768919" cy="305732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ESPERANDO COM SAUDADE NO JARDIM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0928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459474" y="3582315"/>
            <a:ext cx="12651474" cy="3275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 PRA MIM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ME ARREBATASTE O CORAÇÃO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AMADO MEU</a:t>
            </a: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0343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1737" y="1289721"/>
            <a:ext cx="10208526" cy="427855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PRA FICAR PERTO DE TI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DIGA</a:t>
            </a: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067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402887"/>
            <a:ext cx="12192000" cy="571328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>SE HÁ ALGO A FAZER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>QUE ME LEVE ALÉM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9443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943522"/>
            <a:ext cx="12192000" cy="551963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>EU FAREI SÓ PARA TER MAIS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>DO TEU AMOR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338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BE0E2DE-6E05-4BC3-AFA1-77F7D655201A}"/>
              </a:ext>
            </a:extLst>
          </p:cNvPr>
          <p:cNvSpPr/>
          <p:nvPr/>
        </p:nvSpPr>
        <p:spPr>
          <a:xfrm>
            <a:off x="706108" y="738735"/>
            <a:ext cx="1104103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SE EXISTE UM LUGAR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ONDE EU POSSA ESTAR</a:t>
            </a:r>
          </a:p>
          <a:p>
            <a:pPr algn="ctr"/>
            <a:endParaRPr lang="pt-BR" sz="8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1737" y="1289721"/>
            <a:ext cx="10208526" cy="427855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PRA FICAR PERTO DE TI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DIGA</a:t>
            </a: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082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257" y="1455138"/>
            <a:ext cx="12192000" cy="571328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>SE HÁ ALGO A FAZER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>QUE ME LEVE ALÉM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9265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943522"/>
            <a:ext cx="12192000" cy="551963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>EU FAREI SÓ PARA TER MAIS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>DO TEU AMOR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9286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224</Words>
  <Application>Microsoft Office PowerPoint</Application>
  <PresentationFormat>Widescreen</PresentationFormat>
  <Paragraphs>26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Calibri</vt:lpstr>
      <vt:lpstr>Garamond</vt:lpstr>
      <vt:lpstr>Pontuação da música 16x9</vt:lpstr>
      <vt:lpstr>ME ARREBATASTE TRAZENDO A ARCA </vt:lpstr>
      <vt:lpstr>Apresentação do PowerPoint</vt:lpstr>
      <vt:lpstr>PRA FICAR PERTO DE TI ME DIGA</vt:lpstr>
      <vt:lpstr>SE HÁ ALGO A FAZER QUE ME LEVE ALÉM </vt:lpstr>
      <vt:lpstr>EU FAREI SÓ PARA TER MAIS DO TEU AMOR </vt:lpstr>
      <vt:lpstr>Apresentação do PowerPoint</vt:lpstr>
      <vt:lpstr>PRA FICAR PERTO DE TI ME DIGA</vt:lpstr>
      <vt:lpstr>SE HÁ ALGO A FAZER QUE ME LEVE ALÉM </vt:lpstr>
      <vt:lpstr>EU FAREI SÓ PARA TER MAIS DO TEU AMOR </vt:lpstr>
      <vt:lpstr>ESTOU ENFERMO DE AMOR AMADO MEU ESTOU AQUI, MEU AMOR </vt:lpstr>
      <vt:lpstr>TE ESPERANDO COM SAUDADE NO JARDIM </vt:lpstr>
      <vt:lpstr> VEM PRA MIM POIS ME ARREBATASTE O CORAÇÃO AMADO MEU</vt:lpstr>
      <vt:lpstr>Apresentação do PowerPoint</vt:lpstr>
      <vt:lpstr>PRA FICAR PERTO DE TI ME DIGA</vt:lpstr>
      <vt:lpstr>SE HÁ ALGO A FAZER QUE ME LEVE ALÉM </vt:lpstr>
      <vt:lpstr>EU FAREI SÓ PARA TER MAIS DO TEU AMOR </vt:lpstr>
      <vt:lpstr>ESTOU ENFERMO DE AMOR AMADO MEU ESTOU AQUI, MEU AMOR </vt:lpstr>
      <vt:lpstr>TE ESPERANDO COM SAUDADE NO JARDIM </vt:lpstr>
      <vt:lpstr> VEM PRA MIM POIS ME ARREBATASTE O CORAÇÃO AMADO MEU</vt:lpstr>
      <vt:lpstr>ESTOU ENFERMO DE AMOR AMADO MEU ESTOU AQUI, MEU AMOR </vt:lpstr>
      <vt:lpstr>TE ESPERANDO COM SAUDADE NO JARDIM </vt:lpstr>
      <vt:lpstr> VEM PRA MIM POIS ME ARREBATASTE O CORAÇÃO AMADO MEU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2015-09-13T02:50:19Z</dcterms:created>
  <dcterms:modified xsi:type="dcterms:W3CDTF">2019-11-29T16:04:43Z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