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91" r:id="rId4"/>
    <p:sldId id="285" r:id="rId5"/>
    <p:sldId id="273" r:id="rId6"/>
    <p:sldId id="268" r:id="rId7"/>
    <p:sldId id="269" r:id="rId8"/>
    <p:sldId id="258" r:id="rId9"/>
    <p:sldId id="270" r:id="rId10"/>
    <p:sldId id="277" r:id="rId11"/>
    <p:sldId id="278" r:id="rId12"/>
    <p:sldId id="279" r:id="rId13"/>
    <p:sldId id="280" r:id="rId14"/>
    <p:sldId id="292" r:id="rId15"/>
    <p:sldId id="293" r:id="rId16"/>
    <p:sldId id="294" r:id="rId17"/>
    <p:sldId id="29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01643" y="206512"/>
            <a:ext cx="8915399" cy="2262781"/>
          </a:xfrm>
        </p:spPr>
        <p:txBody>
          <a:bodyPr>
            <a:normAutofit/>
          </a:bodyPr>
          <a:lstStyle/>
          <a:p>
            <a:pPr algn="r"/>
            <a:r>
              <a:rPr lang="pt-BR" sz="6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 DERRAMAR </a:t>
            </a:r>
            <a:br>
              <a:rPr lang="pt-BR" sz="4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400" b="1" u="sng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VINEYARD</a:t>
            </a:r>
            <a:r>
              <a:rPr lang="pt-BR" sz="4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411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0FC249-848D-489A-9D8E-BA6511EF1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24284"/>
            <a:ext cx="12192000" cy="285920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EIS-ME AQUI, OUTRA VEZ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DIANTE DE TI ABRO O MEU CORAÇÃO</a:t>
            </a:r>
          </a:p>
        </p:txBody>
      </p:sp>
    </p:spTree>
    <p:extLst>
      <p:ext uri="{BB962C8B-B14F-4D97-AF65-F5344CB8AC3E}">
        <p14:creationId xmlns:p14="http://schemas.microsoft.com/office/powerpoint/2010/main" val="662257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0FC249-848D-489A-9D8E-BA6511EF1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072822"/>
            <a:ext cx="10363200" cy="2471503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99CA41-FA57-4FF7-B7C0-D0E6EFF6F1AE}"/>
              </a:ext>
            </a:extLst>
          </p:cNvPr>
          <p:cNvSpPr/>
          <p:nvPr/>
        </p:nvSpPr>
        <p:spPr>
          <a:xfrm>
            <a:off x="0" y="1166842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MEU CLAMOR, TU ESCUTAS E FAZES CAIR AS BARREIRAS EM MIM</a:t>
            </a:r>
          </a:p>
        </p:txBody>
      </p:sp>
    </p:spTree>
    <p:extLst>
      <p:ext uri="{BB962C8B-B14F-4D97-AF65-F5344CB8AC3E}">
        <p14:creationId xmlns:p14="http://schemas.microsoft.com/office/powerpoint/2010/main" val="354821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0FC249-848D-489A-9D8E-BA6511EF1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324345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ÉS FIEL SENHOR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 E DIZES PALAVRAS DE AMOR E ESPERANÇA SEM FIM</a:t>
            </a: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7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0FC249-848D-489A-9D8E-BA6511EF1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1702"/>
            <a:ext cx="12139773" cy="3669331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AO SENTIR TEU TOQUE POR TUA BONDADE LIBERTAS MEU SER NO CALOR DESTE LUGAR</a:t>
            </a:r>
          </a:p>
        </p:txBody>
      </p:sp>
    </p:spTree>
    <p:extLst>
      <p:ext uri="{BB962C8B-B14F-4D97-AF65-F5344CB8AC3E}">
        <p14:creationId xmlns:p14="http://schemas.microsoft.com/office/powerpoint/2010/main" val="176408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D930F0-8B07-4C0E-8B14-BF463DF9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630" y="1455313"/>
            <a:ext cx="11298739" cy="5763296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EU VENHO ME DERRAMAR,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DIZER QUE TE AMO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ME DERRAMAR, DIZER TE PRECISO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9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D930F0-8B07-4C0E-8B14-BF463DF9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621" y="4417453"/>
            <a:ext cx="11106757" cy="346993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ME DERRAMAR,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DIZER QUE SOU GRATO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ME DERRAMAR, DIZER QUE ÉS FORMOSO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618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0FC249-848D-489A-9D8E-BA6511EF1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25292"/>
            <a:ext cx="12192000" cy="280768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ME DERRAMAR, DIZER QUE TE AMO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ME DERRAMAR, DIZER TE PRECISO</a:t>
            </a:r>
          </a:p>
        </p:txBody>
      </p:sp>
    </p:spTree>
    <p:extLst>
      <p:ext uri="{BB962C8B-B14F-4D97-AF65-F5344CB8AC3E}">
        <p14:creationId xmlns:p14="http://schemas.microsoft.com/office/powerpoint/2010/main" val="1659027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D930F0-8B07-4C0E-8B14-BF463DF9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621" y="4417453"/>
            <a:ext cx="11106757" cy="346993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ME DERRAMAR,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DIZER QUE SOU GRATO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ME DERRAMAR, DIZER QUE ÉS FORMOSO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4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0FC249-848D-489A-9D8E-BA6511EF1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25292"/>
            <a:ext cx="12192000" cy="280768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ME DERRAMAR, DIZER QUE TE AMO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ME DERRAMAR, DIZER TE PRECISO</a:t>
            </a:r>
          </a:p>
        </p:txBody>
      </p:sp>
    </p:spTree>
    <p:extLst>
      <p:ext uri="{BB962C8B-B14F-4D97-AF65-F5344CB8AC3E}">
        <p14:creationId xmlns:p14="http://schemas.microsoft.com/office/powerpoint/2010/main" val="229882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D930F0-8B07-4C0E-8B14-BF463DF9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621" y="4417453"/>
            <a:ext cx="11106757" cy="346993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ME DERRAMAR,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DIZER QUE SOU GRATO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ME DERRAMAR, DIZER QUE ÉS FORMOSO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24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0FC249-848D-489A-9D8E-BA6511EF1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82191"/>
            <a:ext cx="12192000" cy="271753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EIS-ME AQUI, OUTRA VEZ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DIANTE DE TI ABRO O MEU CORAÇÃO</a:t>
            </a:r>
          </a:p>
        </p:txBody>
      </p:sp>
    </p:spTree>
    <p:extLst>
      <p:ext uri="{BB962C8B-B14F-4D97-AF65-F5344CB8AC3E}">
        <p14:creationId xmlns:p14="http://schemas.microsoft.com/office/powerpoint/2010/main" val="84906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0FC249-848D-489A-9D8E-BA6511EF1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072822"/>
            <a:ext cx="10363200" cy="2471503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99CA41-FA57-4FF7-B7C0-D0E6EFF6F1AE}"/>
              </a:ext>
            </a:extLst>
          </p:cNvPr>
          <p:cNvSpPr/>
          <p:nvPr/>
        </p:nvSpPr>
        <p:spPr>
          <a:xfrm>
            <a:off x="0" y="1166842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MEU CLAMOR, TU ESCUTAS E FAZES CAIR AS BARREIRAS EM MIM</a:t>
            </a:r>
          </a:p>
        </p:txBody>
      </p:sp>
    </p:spTree>
    <p:extLst>
      <p:ext uri="{BB962C8B-B14F-4D97-AF65-F5344CB8AC3E}">
        <p14:creationId xmlns:p14="http://schemas.microsoft.com/office/powerpoint/2010/main" val="256264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0FC249-848D-489A-9D8E-BA6511EF1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73601"/>
            <a:ext cx="12192000" cy="324345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ÉS FIEL SENHOR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 E DIZES PALAVRAS DE AMOR E ESPERANÇA SEM FIM</a:t>
            </a:r>
          </a:p>
        </p:txBody>
      </p:sp>
    </p:spTree>
    <p:extLst>
      <p:ext uri="{BB962C8B-B14F-4D97-AF65-F5344CB8AC3E}">
        <p14:creationId xmlns:p14="http://schemas.microsoft.com/office/powerpoint/2010/main" val="134188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0FC249-848D-489A-9D8E-BA6511EF1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1815"/>
            <a:ext cx="12192000" cy="357605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AO SENTIR TEU TOQUE POR TUA BONDADE LIBERTAS MEU SER NO CALOR DESTE LUGAR</a:t>
            </a:r>
          </a:p>
        </p:txBody>
      </p:sp>
    </p:spTree>
    <p:extLst>
      <p:ext uri="{BB962C8B-B14F-4D97-AF65-F5344CB8AC3E}">
        <p14:creationId xmlns:p14="http://schemas.microsoft.com/office/powerpoint/2010/main" val="295032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D930F0-8B07-4C0E-8B14-BF463DF9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630" y="1455313"/>
            <a:ext cx="11298739" cy="5763296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EU VENHO ME DERRAMAR,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DIZER QUE TE AMO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ME DERRAMAR, DIZER TE PRECISO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80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D930F0-8B07-4C0E-8B14-BF463DF9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621" y="4417453"/>
            <a:ext cx="11106757" cy="346993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ME DERRAMAR,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DIZER QUE SOU GRATO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ME DERRAMAR, DIZER QUE ÉS FORMOSO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12020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377</TotalTime>
  <Words>106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Century Gothic</vt:lpstr>
      <vt:lpstr>Wingdings 3</vt:lpstr>
      <vt:lpstr>Cacho</vt:lpstr>
      <vt:lpstr>ME DERRAMAR  VINEYARD </vt:lpstr>
      <vt:lpstr>ME DERRAMAR, DIZER QUE TE AMO ME DERRAMAR, DIZER TE PRECISO</vt:lpstr>
      <vt:lpstr>ME DERRAMAR, DIZER QUE SOU GRATO ME DERRAMAR, DIZER QUE ÉS FORMOSO </vt:lpstr>
      <vt:lpstr>EIS-ME AQUI, OUTRA VEZ DIANTE DE TI ABRO O MEU CORAÇÃO</vt:lpstr>
      <vt:lpstr>  </vt:lpstr>
      <vt:lpstr>ÉS FIEL SENHOR  E DIZES PALAVRAS DE AMOR E ESPERANÇA SEM FIM</vt:lpstr>
      <vt:lpstr>AO SENTIR TEU TOQUE POR TUA BONDADE LIBERTAS MEU SER NO CALOR DESTE LUGAR</vt:lpstr>
      <vt:lpstr>EU VENHO ME DERRAMAR, DIZER QUE TE AMO ME DERRAMAR, DIZER TE PRECISO </vt:lpstr>
      <vt:lpstr>ME DERRAMAR, DIZER QUE SOU GRATO ME DERRAMAR, DIZER QUE ÉS FORMOSO </vt:lpstr>
      <vt:lpstr>EIS-ME AQUI, OUTRA VEZ DIANTE DE TI ABRO O MEU CORAÇÃO</vt:lpstr>
      <vt:lpstr>  </vt:lpstr>
      <vt:lpstr>ÉS FIEL SENHOR  E DIZES PALAVRAS DE AMOR E ESPERANÇA SEM FIM</vt:lpstr>
      <vt:lpstr>AO SENTIR TEU TOQUE POR TUA BONDADE LIBERTAS MEU SER NO CALOR DESTE LUGAR</vt:lpstr>
      <vt:lpstr>EU VENHO ME DERRAMAR, DIZER QUE TE AMO ME DERRAMAR, DIZER TE PRECISO </vt:lpstr>
      <vt:lpstr>ME DERRAMAR, DIZER QUE SOU GRATO ME DERRAMAR, DIZER QUE ÉS FORMOSO </vt:lpstr>
      <vt:lpstr>ME DERRAMAR, DIZER QUE TE AMO ME DERRAMAR, DIZER TE PRECISO</vt:lpstr>
      <vt:lpstr>ME DERRAMAR, DIZER QUE SOU GRATO ME DERRAMAR, DIZER QUE ÉS FORMOSO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Solta o Cabo da Nau Hino da Harpa 467</dc:title>
  <dc:creator>Pastor Marcio</dc:creator>
  <cp:lastModifiedBy>João Paulo Mota Silva</cp:lastModifiedBy>
  <cp:revision>37</cp:revision>
  <dcterms:created xsi:type="dcterms:W3CDTF">2015-06-06T19:24:46Z</dcterms:created>
  <dcterms:modified xsi:type="dcterms:W3CDTF">2019-06-09T01:49:09Z</dcterms:modified>
</cp:coreProperties>
</file>