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2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78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6A959-5D4F-487D-A486-24C8C3123FFF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638C3-3753-47C8-929B-13457DFBC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06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638C3-3753-47C8-929B-13457DFBC0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36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8718" y="1052736"/>
            <a:ext cx="11703699" cy="1470025"/>
          </a:xfrm>
        </p:spPr>
        <p:txBody>
          <a:bodyPr>
            <a:normAutofit/>
          </a:bodyPr>
          <a:lstStyle/>
          <a:p>
            <a:pPr algn="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MEU ALVO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0467" y="2204864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674400"/>
            <a:ext cx="12601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MEU ALVO É CRISTO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MEU ALVO É CRISTO</a:t>
            </a:r>
          </a:p>
        </p:txBody>
      </p:sp>
    </p:spTree>
    <p:extLst>
      <p:ext uri="{BB962C8B-B14F-4D97-AF65-F5344CB8AC3E}">
        <p14:creationId xmlns:p14="http://schemas.microsoft.com/office/powerpoint/2010/main" val="352609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412776"/>
            <a:ext cx="126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ESTOU SUBINDO PRA UM LUGAR MAIS ALTO</a:t>
            </a:r>
          </a:p>
        </p:txBody>
      </p:sp>
    </p:spTree>
    <p:extLst>
      <p:ext uri="{BB962C8B-B14F-4D97-AF65-F5344CB8AC3E}">
        <p14:creationId xmlns:p14="http://schemas.microsoft.com/office/powerpoint/2010/main" val="151280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80728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JÁ DESISTI DE ANDAR SOZINHO CRISTO VIVE EM MIM</a:t>
            </a:r>
          </a:p>
        </p:txBody>
      </p:sp>
    </p:spTree>
    <p:extLst>
      <p:ext uri="{BB962C8B-B14F-4D97-AF65-F5344CB8AC3E}">
        <p14:creationId xmlns:p14="http://schemas.microsoft.com/office/powerpoint/2010/main" val="416841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3346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OS MEUS PÉS ESTÃO NO CAMINHO, ESTÃO NO CAMINHO</a:t>
            </a:r>
          </a:p>
        </p:txBody>
      </p:sp>
    </p:spTree>
    <p:extLst>
      <p:ext uri="{BB962C8B-B14F-4D97-AF65-F5344CB8AC3E}">
        <p14:creationId xmlns:p14="http://schemas.microsoft.com/office/powerpoint/2010/main" val="393272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254" y="548680"/>
            <a:ext cx="123980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DESSA ESTRADA EU NÃO ME DESVIO NUNCA MAIS</a:t>
            </a:r>
          </a:p>
        </p:txBody>
      </p:sp>
    </p:spTree>
    <p:extLst>
      <p:ext uri="{BB962C8B-B14F-4D97-AF65-F5344CB8AC3E}">
        <p14:creationId xmlns:p14="http://schemas.microsoft.com/office/powerpoint/2010/main" val="269981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ESTOU FIRME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EU NÃO ME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DESVIO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NUNCA MAIS</a:t>
            </a:r>
          </a:p>
        </p:txBody>
      </p:sp>
    </p:spTree>
    <p:extLst>
      <p:ext uri="{BB962C8B-B14F-4D97-AF65-F5344CB8AC3E}">
        <p14:creationId xmlns:p14="http://schemas.microsoft.com/office/powerpoint/2010/main" val="197342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980728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VOU AVANÇAR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VOU CRESCER NINGUÉM VAI ME DETER</a:t>
            </a:r>
          </a:p>
        </p:txBody>
      </p:sp>
    </p:spTree>
    <p:extLst>
      <p:ext uri="{BB962C8B-B14F-4D97-AF65-F5344CB8AC3E}">
        <p14:creationId xmlns:p14="http://schemas.microsoft.com/office/powerpoint/2010/main" val="204141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692696"/>
            <a:ext cx="12601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MEU ALVO É CRISTO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MEU ALVO É CRISTO</a:t>
            </a:r>
          </a:p>
        </p:txBody>
      </p:sp>
    </p:spTree>
    <p:extLst>
      <p:ext uri="{BB962C8B-B14F-4D97-AF65-F5344CB8AC3E}">
        <p14:creationId xmlns:p14="http://schemas.microsoft.com/office/powerpoint/2010/main" val="35544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484784"/>
            <a:ext cx="126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ESTOU SUBINDO PRA UM LUGAR MAIS ALTO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908720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JÁ QUEIMEI AS PONTES COM O PASSADO E OS MEUS OLHOS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557" y="908720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VEJO O FUTURO TUDO NOVO SE FEZ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TUDO NOVO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FAZ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0862" y="428178"/>
            <a:ext cx="12601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DESSA ESTRADA EU NÃO ME DESVIO NUNCA MAIS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92696"/>
            <a:ext cx="12601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ESTOU FIRME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EU NÃO ME DESVIO NUNCA MAIS</a:t>
            </a: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674400"/>
            <a:ext cx="12601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VOU AVANÇAR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EU VOU CRESCER NINGUÉM VAI ME DETER</a:t>
            </a: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674400"/>
            <a:ext cx="12601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MEU ALVO É CRISTO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MEU ALVO É CRISTO</a:t>
            </a:r>
          </a:p>
        </p:txBody>
      </p:sp>
    </p:spTree>
    <p:extLst>
      <p:ext uri="{BB962C8B-B14F-4D97-AF65-F5344CB8AC3E}">
        <p14:creationId xmlns:p14="http://schemas.microsoft.com/office/powerpoint/2010/main" val="91255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692696"/>
            <a:ext cx="12601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VOU AVANÇAR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EU VOU CRESCER NINGUÉM VAI ME DETER</a:t>
            </a:r>
          </a:p>
        </p:txBody>
      </p:sp>
    </p:spTree>
    <p:extLst>
      <p:ext uri="{BB962C8B-B14F-4D97-AF65-F5344CB8AC3E}">
        <p14:creationId xmlns:p14="http://schemas.microsoft.com/office/powerpoint/2010/main" val="1006136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150</Words>
  <Application>Microsoft Office PowerPoint</Application>
  <PresentationFormat>Personalizar</PresentationFormat>
  <Paragraphs>31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do Office</vt:lpstr>
      <vt:lpstr>MEU ALVO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9</cp:revision>
  <dcterms:created xsi:type="dcterms:W3CDTF">2016-06-03T02:05:38Z</dcterms:created>
  <dcterms:modified xsi:type="dcterms:W3CDTF">2019-10-27T16:14:13Z</dcterms:modified>
</cp:coreProperties>
</file>