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8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85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75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1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10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8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6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1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91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B22F-5879-4435-93E6-1A1B78A54D56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08F6-629A-48B3-A137-EC32F65E2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98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77519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MEU SALVADOR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05227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GABRIELA ROCHA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1123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4525" y="2047570"/>
            <a:ext cx="11817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MUNDO NÃO É O MEU LUGAR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CÉU DE LUZ EU VOU MORAR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CUMPRIR MINHA MISSÃO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LEVAR AO MUNDO A SALVAÇÃO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4978" y="1243001"/>
            <a:ext cx="111746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JESUS, ÉS MEU SALVADOR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QUE EU SOU VEM DE TI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GRITAR AO MUNDO QUE TU ÉS AMOR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CONTIGO EU VOU HABITAR NO CÉU PRÁ SEMPRE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8522" y="1388676"/>
            <a:ext cx="111993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HOJE POSSO SER LIVRE ENTÃO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SUA MORTE NÃO FOI EM VÃO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OS MEUS PECADOS ELE LAVOU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 CRUZ MORREU E ME SALVOU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8318" y="1210714"/>
            <a:ext cx="116194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JESUS, ÉS MEU SALVADOR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QUE EU SOU VEM DE TI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GRITAR AO MUNDO QUE TU ÉS AMOR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CONTIGO EU VOU HABITAR NO CÉU PRÁ SEMPRE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1232" y="555193"/>
            <a:ext cx="113723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PRÁ SEMPRE LÁ NO CÉU ESTAREI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PRÁ SEMPRE VOU VIVER COM O MEU REI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PRÁ SEMPRE SANTO </a:t>
            </a:r>
            <a:r>
              <a:rPr lang="pt-BR" sz="4800" b="1" i="0" dirty="0" err="1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SANTO</a:t>
            </a: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 VOU CANTAR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CRISTO PARA SEMPRE VOU MORAR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1233" y="468695"/>
            <a:ext cx="117924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PRÁ SEMPRE LÁ NO CÉU ESTAREI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PRÁ SEMPRE VOU VIVER COM O MEU REI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PRÁ SEMPRE SANTO </a:t>
            </a:r>
            <a:r>
              <a:rPr lang="pt-BR" sz="4800" b="1" i="0" dirty="0" err="1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SANTO</a:t>
            </a: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 VOU CANTAR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CRISTO PARA SEMPRE VOU MORAR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5412" y="1269892"/>
            <a:ext cx="108039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JESUS, ÉS MEU SALVADOR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QUE EU SOU VEM DE TI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GRITAR AO MUNDO QUE TU ÉS AMOR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CONTIGO EU VOU HABITAR NO CÉU PRA SEMPRE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6518" y="564974"/>
            <a:ext cx="114094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JESUS, ÉS MEU SALVADOR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QUE EU SOU VEM DE TI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GRITAR AO MUNDO QUE TU ÉS AMOR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CONTIGO EU VOU HABITAR NO CÉU PRÁ SEMPRE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OH, OH, OH, OH, OH, OH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MEU SALVADOR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salvador</dc:title>
  <dc:creator>Carlos</dc:creator>
  <cp:lastModifiedBy>Carlos</cp:lastModifiedBy>
  <cp:revision>4</cp:revision>
  <dcterms:created xsi:type="dcterms:W3CDTF">2022-06-03T23:54:52Z</dcterms:created>
  <dcterms:modified xsi:type="dcterms:W3CDTF">2022-11-20T19:35:19Z</dcterms:modified>
</cp:coreProperties>
</file>