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3" r:id="rId10"/>
    <p:sldId id="278" r:id="rId11"/>
    <p:sldId id="261" r:id="rId12"/>
    <p:sldId id="267" r:id="rId13"/>
    <p:sldId id="262" r:id="rId14"/>
    <p:sldId id="268" r:id="rId15"/>
    <p:sldId id="285" r:id="rId16"/>
    <p:sldId id="286" r:id="rId17"/>
    <p:sldId id="271" r:id="rId18"/>
    <p:sldId id="27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916" y="1792076"/>
            <a:ext cx="10697595" cy="1636924"/>
          </a:xfrm>
        </p:spPr>
        <p:txBody>
          <a:bodyPr>
            <a:normAutofit fontScale="90000"/>
          </a:bodyPr>
          <a:lstStyle/>
          <a:p>
            <a:pPr algn="r"/>
            <a:r>
              <a:rPr lang="pt-BR" sz="89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Universo</a:t>
            </a: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PG</a:t>
            </a:r>
            <a:endParaRPr lang="pt-BR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17064"/>
            <a:ext cx="12192000" cy="808793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Jesus, este é o meu desejo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85308"/>
            <a:ext cx="12192000" cy="40294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dar-te só uma parte dos meus anos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04049"/>
            <a:ext cx="12192000" cy="391032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quero dono do meu tempo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dos meus planos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03691"/>
            <a:ext cx="12192000" cy="50200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a minha vontade quero agradar-te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77517"/>
            <a:ext cx="12192000" cy="377761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cada sonho que há em mim quero entregar-te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57458"/>
            <a:ext cx="12192000" cy="51980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tudo o que sinto e o que penso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036980"/>
            <a:ext cx="12192000" cy="283845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de manhã seja o primeiro pensamento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 luz em minha janela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72189"/>
            <a:ext cx="12192000" cy="31363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enchas cada um dos meus pensamentos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93972"/>
            <a:ext cx="12192000" cy="809232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a tua presença e o teu poder seja o alimento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55701"/>
            <a:ext cx="12192000" cy="808793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Jesus, este é o meu desejo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17853"/>
            <a:ext cx="12192000" cy="402716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dar-te só um pouco do meu tempo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24072"/>
            <a:ext cx="12191999" cy="206899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dar-te um dia apenas da semana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48660"/>
            <a:ext cx="12192000" cy="396902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dar-te as palavras como gotas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71882"/>
            <a:ext cx="12192000" cy="396902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que saia um dilúvio de bênçãos da minha boca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57458"/>
            <a:ext cx="12192000" cy="51980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tudo o que sinto e o que penso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036980"/>
            <a:ext cx="12192000" cy="283845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de manhã seja o primeiro pensamento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 luz em minha janela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4454"/>
            <a:ext cx="12192000" cy="31363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enchas cada um dos meus pensamentos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31318"/>
            <a:ext cx="12192000" cy="808793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a tua presença e o teu poder seja o alimento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88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Aharoni</vt:lpstr>
      <vt:lpstr>Arial Black</vt:lpstr>
      <vt:lpstr>Century Gothic</vt:lpstr>
      <vt:lpstr>Wingdings 3</vt:lpstr>
      <vt:lpstr>Fatia</vt:lpstr>
      <vt:lpstr>Meu Universo PG</vt:lpstr>
      <vt:lpstr>Que sejas meu universo Não quero dar-te só um pouco do meu tempo</vt:lpstr>
      <vt:lpstr>Não quero  dar-te um dia apenas da semana</vt:lpstr>
      <vt:lpstr>Que sejas meu universo Não quero dar-te as palavras como gotas </vt:lpstr>
      <vt:lpstr>Quero que saia um dilúvio de bênçãos da minha boca</vt:lpstr>
      <vt:lpstr>Que sejas meu universo Que sejas tudo o que sinto e o que penso  </vt:lpstr>
      <vt:lpstr>Que de manhã seja o primeiro pensamento E a luz em minha janela </vt:lpstr>
      <vt:lpstr>Que sejas meu universo Que enchas cada um dos meus pensamentos</vt:lpstr>
      <vt:lpstr>Que a tua presença e o teu poder seja o alimento    </vt:lpstr>
      <vt:lpstr> Jesus, este é o meu desejo    </vt:lpstr>
      <vt:lpstr>Que sejas meu universo Não quero dar-te só uma parte dos meus anos </vt:lpstr>
      <vt:lpstr>Te quero dono do meu tempo  e dos meus planos</vt:lpstr>
      <vt:lpstr>Que sejas meu universo Não quero a minha vontade quero agradar-te </vt:lpstr>
      <vt:lpstr> E cada sonho que há em mim quero entregar-te</vt:lpstr>
      <vt:lpstr>Que sejas meu universo Que sejas tudo o que sinto e o que penso  </vt:lpstr>
      <vt:lpstr>Que de manhã seja o primeiro pensamento E a luz em minha janela </vt:lpstr>
      <vt:lpstr>Que sejas meu universo Que enchas cada um dos meus pensamentos </vt:lpstr>
      <vt:lpstr>Que a tua presença e o teu poder seja o alimento     </vt:lpstr>
      <vt:lpstr> Jesus, este é o meu desejo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Universo PG</dc:title>
  <dc:creator>Pastor Marcio</dc:creator>
  <cp:lastModifiedBy>Carlinhos Lemos</cp:lastModifiedBy>
  <cp:revision>16</cp:revision>
  <dcterms:created xsi:type="dcterms:W3CDTF">2015-05-24T02:34:15Z</dcterms:created>
  <dcterms:modified xsi:type="dcterms:W3CDTF">2022-02-06T18:45:57Z</dcterms:modified>
</cp:coreProperties>
</file>