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8" r:id="rId4"/>
    <p:sldId id="279" r:id="rId5"/>
    <p:sldId id="280" r:id="rId6"/>
    <p:sldId id="261" r:id="rId7"/>
    <p:sldId id="262" r:id="rId8"/>
    <p:sldId id="281" r:id="rId9"/>
    <p:sldId id="282" r:id="rId10"/>
    <p:sldId id="264" r:id="rId11"/>
    <p:sldId id="269" r:id="rId12"/>
    <p:sldId id="283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DÊNIA" initials="G" lastIdx="1" clrIdx="0">
    <p:extLst>
      <p:ext uri="{19B8F6BF-5375-455C-9EA6-DF929625EA0E}">
        <p15:presenceInfo xmlns:p15="http://schemas.microsoft.com/office/powerpoint/2012/main" userId="GARDÊ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6668" y="647526"/>
            <a:ext cx="9448800" cy="2781474"/>
          </a:xfrm>
        </p:spPr>
        <p:txBody>
          <a:bodyPr>
            <a:normAutofit/>
          </a:bodyPr>
          <a:lstStyle/>
          <a:p>
            <a:pPr algn="r"/>
            <a:r>
              <a:rPr lang="pt-BR" sz="8800" dirty="0">
                <a:latin typeface="Arial Black" panose="020B0A04020102020204" pitchFamily="34" charset="0"/>
                <a:cs typeface="Aharoni" panose="02010803020104030203" pitchFamily="2" charset="-79"/>
              </a:rPr>
              <a:t>milagre</a:t>
            </a:r>
            <a:br>
              <a:rPr lang="pt-BR" sz="8800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u="sng" cap="none" dirty="0">
                <a:latin typeface="Arial Black" panose="020B0A04020102020204" pitchFamily="34" charset="0"/>
                <a:cs typeface="Aharoni" panose="02010803020104030203" pitchFamily="2" charset="-79"/>
              </a:rPr>
              <a:t>ANDRÉ VALADÃO</a:t>
            </a:r>
            <a:endParaRPr lang="pt-BR" sz="4000" b="1" u="sng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3" y="3104885"/>
            <a:ext cx="12099234" cy="4378818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TUA MORTE, TUA CRUZ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TEU SANGUE DERRAMADO NO CALVÁRIO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738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79182"/>
            <a:ext cx="12192000" cy="4378818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ESTÁ SELADO, FOI CONSUMADO EU VIVO HOJE LIVRE DO PECADO VIVO AS PROMESSAS DOS MILAGRES</a:t>
            </a:r>
          </a:p>
        </p:txBody>
      </p:sp>
    </p:spTree>
    <p:extLst>
      <p:ext uri="{BB962C8B-B14F-4D97-AF65-F5344CB8AC3E}">
        <p14:creationId xmlns:p14="http://schemas.microsoft.com/office/powerpoint/2010/main" val="63804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79182"/>
            <a:ext cx="12192000" cy="4378818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ESTÁ SELADO, FOI CONSUMADO EU VIVO HOJE LIVRE DO PECADO VIVO AS PROMESSAS DOS MILAGRES</a:t>
            </a:r>
          </a:p>
        </p:txBody>
      </p:sp>
    </p:spTree>
    <p:extLst>
      <p:ext uri="{BB962C8B-B14F-4D97-AF65-F5344CB8AC3E}">
        <p14:creationId xmlns:p14="http://schemas.microsoft.com/office/powerpoint/2010/main" val="395797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37407"/>
            <a:ext cx="12099234" cy="4378818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TUA MORTE, TUA CRUZ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TEU SANGUE DERRAMADO NO CALVÁRIO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554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83" y="2479182"/>
            <a:ext cx="12099234" cy="4378818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ESTÁ SELADO, FOI CONSUMADO EU VIVO, HOJE LIVRE DO PECADO VIVO AS PROMESSAS DOS MILAGRES</a:t>
            </a:r>
          </a:p>
        </p:txBody>
      </p:sp>
    </p:spTree>
    <p:extLst>
      <p:ext uri="{BB962C8B-B14F-4D97-AF65-F5344CB8AC3E}">
        <p14:creationId xmlns:p14="http://schemas.microsoft.com/office/powerpoint/2010/main" val="133331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5122" y="4187687"/>
            <a:ext cx="11181755" cy="322914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HOJE O MEU MILAGRE VAI CHEGAR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EU VOU CRER, NÃO VOU DUVIDAR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31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723" y="3628856"/>
            <a:ext cx="11181755" cy="3229144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O PREÇO QUE FOI PAGO ALI NA CRUZ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ME DÁ VITÓRIA NESTA HORA ME DÁ VITÓRIA NESTA HORA</a:t>
            </a:r>
          </a:p>
        </p:txBody>
      </p:sp>
    </p:spTree>
    <p:extLst>
      <p:ext uri="{BB962C8B-B14F-4D97-AF65-F5344CB8AC3E}">
        <p14:creationId xmlns:p14="http://schemas.microsoft.com/office/powerpoint/2010/main" val="342025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8549"/>
            <a:ext cx="12192000" cy="459247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crer que em minha vida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O milagre vai acontecer</a:t>
            </a:r>
          </a:p>
        </p:txBody>
      </p:sp>
    </p:spTree>
    <p:extLst>
      <p:ext uri="{BB962C8B-B14F-4D97-AF65-F5344CB8AC3E}">
        <p14:creationId xmlns:p14="http://schemas.microsoft.com/office/powerpoint/2010/main" val="35688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561764"/>
            <a:ext cx="12192000" cy="459247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ver as promessas </a:t>
            </a:r>
            <a:r>
              <a:rPr lang="pt-BR" sz="8000" b="1" dirty="0">
                <a:latin typeface="Arial Black" panose="020B0A04020102090204" pitchFamily="34" charset="0"/>
              </a:rPr>
              <a:t>SENDO LIBERADAS SOBRE MIM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SENDO LIBERADAS SOBRE MIM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99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8549"/>
            <a:ext cx="12192000" cy="459247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crer que em minha vida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O milagre vai acontecer</a:t>
            </a:r>
          </a:p>
        </p:txBody>
      </p:sp>
    </p:spTree>
    <p:extLst>
      <p:ext uri="{BB962C8B-B14F-4D97-AF65-F5344CB8AC3E}">
        <p14:creationId xmlns:p14="http://schemas.microsoft.com/office/powerpoint/2010/main" val="18234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561764"/>
            <a:ext cx="12192000" cy="459247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ver as promessas </a:t>
            </a:r>
            <a:r>
              <a:rPr lang="pt-BR" sz="8000" b="1" dirty="0">
                <a:latin typeface="Arial Black" panose="020B0A04020102090204" pitchFamily="34" charset="0"/>
              </a:rPr>
              <a:t>SENDO LIBERADAS SOBRE MIM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SENDO LIBERADAS SOBRE MIM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72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16904"/>
            <a:ext cx="12192000" cy="396596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HOJE O MEU MILAGRE VAI CHEGAR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EU VOU CRER, NÃO VOU DUVIDAR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11825"/>
            <a:ext cx="12191999" cy="3976974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O PREÇO QUE FOI PAGO ALI NA CRUZ</a:t>
            </a:r>
            <a:b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ME DÁ VITÓRIA NESTA HORA</a:t>
            </a:r>
          </a:p>
        </p:txBody>
      </p:sp>
    </p:spTree>
    <p:extLst>
      <p:ext uri="{BB962C8B-B14F-4D97-AF65-F5344CB8AC3E}">
        <p14:creationId xmlns:p14="http://schemas.microsoft.com/office/powerpoint/2010/main" val="2803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16904"/>
            <a:ext cx="12192000" cy="396596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HOJE O MEU MILAGRE VAI CHEGAR</a:t>
            </a:r>
            <a:b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EU VOU CRER, NÃO VOU DUVIDAR</a:t>
            </a:r>
          </a:p>
        </p:txBody>
      </p:sp>
    </p:spTree>
    <p:extLst>
      <p:ext uri="{BB962C8B-B14F-4D97-AF65-F5344CB8AC3E}">
        <p14:creationId xmlns:p14="http://schemas.microsoft.com/office/powerpoint/2010/main" val="3039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11825"/>
            <a:ext cx="12191999" cy="3976974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O PREÇO QUE FOI PAGO ALI NA CRUZ</a:t>
            </a:r>
            <a:b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ME DÁ VITÓRIA NESTA HORA</a:t>
            </a:r>
          </a:p>
        </p:txBody>
      </p:sp>
    </p:spTree>
    <p:extLst>
      <p:ext uri="{BB962C8B-B14F-4D97-AF65-F5344CB8AC3E}">
        <p14:creationId xmlns:p14="http://schemas.microsoft.com/office/powerpoint/2010/main" val="72865441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210</TotalTime>
  <Words>73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Century Gothic</vt:lpstr>
      <vt:lpstr>Trilha de Vapor</vt:lpstr>
      <vt:lpstr>milagre ANDRÉ VALADÃO</vt:lpstr>
      <vt:lpstr>Posso crer que em minha vida  O milagre vai acontecer</vt:lpstr>
      <vt:lpstr>posso ver as promessas SENDO LIBERADAS SOBRE MIM SENDO LIBERADAS SOBRE MIM  </vt:lpstr>
      <vt:lpstr>Posso crer que em minha vida  O milagre vai acontecer</vt:lpstr>
      <vt:lpstr>posso ver as promessas SENDO LIBERADAS SOBRE MIM SENDO LIBERADAS SOBRE MIM  </vt:lpstr>
      <vt:lpstr>HOJE O MEU MILAGRE VAI CHEGAR EU VOU CRER, NÃO VOU DUVIDAR</vt:lpstr>
      <vt:lpstr>O PREÇO QUE FOI PAGO ALI NA CRUZ ME DÁ VITÓRIA NESTA HORA</vt:lpstr>
      <vt:lpstr>HOJE O MEU MILAGRE VAI CHEGAR EU VOU CRER, NÃO VOU DUVIDAR</vt:lpstr>
      <vt:lpstr>O PREÇO QUE FOI PAGO ALI NA CRUZ ME DÁ VITÓRIA NESTA HORA</vt:lpstr>
      <vt:lpstr>TUA MORTE, TUA CRUZ TEU SANGUE DERRAMADO NO CALVÁRIO </vt:lpstr>
      <vt:lpstr> ESTÁ SELADO, FOI CONSUMADO EU VIVO HOJE LIVRE DO PECADO VIVO AS PROMESSAS DOS MILAGRES</vt:lpstr>
      <vt:lpstr> ESTÁ SELADO, FOI CONSUMADO EU VIVO HOJE LIVRE DO PECADO VIVO AS PROMESSAS DOS MILAGRES</vt:lpstr>
      <vt:lpstr>TUA MORTE, TUA CRUZ TEU SANGUE DERRAMADO NO CALVÁRIO </vt:lpstr>
      <vt:lpstr> ESTÁ SELADO, FOI CONSUMADO EU VIVO, HOJE LIVRE DO PECADO VIVO AS PROMESSAS DOS MILAGRES</vt:lpstr>
      <vt:lpstr>HOJE O MEU MILAGRE VAI CHEGAR EU VOU CRER, NÃO VOU DUVIDAR </vt:lpstr>
      <vt:lpstr> O PREÇO QUE FOI PAGO ALI NA CRUZ ME DÁ VITÓRIA NESTA HORA ME DÁ VITÓRIA NESTA HORA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33</cp:revision>
  <dcterms:created xsi:type="dcterms:W3CDTF">2016-01-17T01:54:46Z</dcterms:created>
  <dcterms:modified xsi:type="dcterms:W3CDTF">2019-10-13T21:59:41Z</dcterms:modified>
</cp:coreProperties>
</file>