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8179" y="1124744"/>
            <a:ext cx="11274257" cy="1470025"/>
          </a:xfrm>
        </p:spPr>
        <p:txBody>
          <a:bodyPr>
            <a:normAutofit fontScale="90000"/>
          </a:bodyPr>
          <a:lstStyle/>
          <a:p>
            <a:pPr algn="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  </a:t>
            </a:r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NÃO HÁ DEUS MAIOR</a:t>
            </a:r>
            <a:endParaRPr lang="pt-BR" sz="6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81333" y="2348880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80728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NÃO HÁ DEUS MAIOR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NÃO HÁ DEUS MELHOR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80728"/>
            <a:ext cx="126015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NÃO HÁ DEUS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TÃO GRANDE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COMO O NOSSO DEUS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836712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CRIOU OS CÉUS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CRIOU A TERRA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CRIOU O SOL 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AS ESTRELAS</a:t>
            </a:r>
          </a:p>
        </p:txBody>
      </p:sp>
    </p:spTree>
    <p:extLst>
      <p:ext uri="{BB962C8B-B14F-4D97-AF65-F5344CB8AC3E}">
        <p14:creationId xmlns:p14="http://schemas.microsoft.com/office/powerpoint/2010/main" val="220388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484784"/>
            <a:ext cx="12601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TUDO ELE FEZ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TUDO CRIOU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TUDO FORMOU</a:t>
            </a:r>
          </a:p>
        </p:txBody>
      </p:sp>
    </p:spTree>
    <p:extLst>
      <p:ext uri="{BB962C8B-B14F-4D97-AF65-F5344CB8AC3E}">
        <p14:creationId xmlns:p14="http://schemas.microsoft.com/office/powerpoint/2010/main" val="149246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340768"/>
            <a:ext cx="12601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PARA O SEU LOUVOR (PARA O SEU LOUVOR)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PARA O SEU LOUVOR (PARA O SEU LOUVOR)</a:t>
            </a:r>
          </a:p>
        </p:txBody>
      </p:sp>
    </p:spTree>
    <p:extLst>
      <p:ext uri="{BB962C8B-B14F-4D97-AF65-F5344CB8AC3E}">
        <p14:creationId xmlns:p14="http://schemas.microsoft.com/office/powerpoint/2010/main" val="385616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980728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PARA O SEU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PARA O SEU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PARA O SEU LOUVOR</a:t>
            </a:r>
          </a:p>
        </p:txBody>
      </p:sp>
    </p:spTree>
    <p:extLst>
      <p:ext uri="{BB962C8B-B14F-4D97-AF65-F5344CB8AC3E}">
        <p14:creationId xmlns:p14="http://schemas.microsoft.com/office/powerpoint/2010/main" val="201242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73</Words>
  <Application>Microsoft Office PowerPoint</Application>
  <PresentationFormat>Personalizar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Tema do Office</vt:lpstr>
      <vt:lpstr>  NÃO HÁ DEUS MAIOR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João Paulo Mota Silva</cp:lastModifiedBy>
  <cp:revision>8</cp:revision>
  <dcterms:created xsi:type="dcterms:W3CDTF">2016-06-02T18:55:02Z</dcterms:created>
  <dcterms:modified xsi:type="dcterms:W3CDTF">2019-10-27T21:51:20Z</dcterms:modified>
</cp:coreProperties>
</file>