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64" r:id="rId4"/>
    <p:sldId id="280" r:id="rId5"/>
    <p:sldId id="270" r:id="rId6"/>
    <p:sldId id="271" r:id="rId7"/>
    <p:sldId id="272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9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3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30/10/2019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70070"/>
            <a:ext cx="12192000" cy="175893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</a:t>
            </a: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 QUE TEMER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ADORADORES</a:t>
            </a:r>
            <a:br>
              <a:rPr lang="pt-BR" sz="16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1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646130"/>
            <a:ext cx="12192000" cy="556573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O AMÉM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ESTRELA DA MANHÃ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MORRI NA CRUZ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TROUXE SALVAÇÃO</a:t>
            </a:r>
          </a:p>
        </p:txBody>
      </p:sp>
    </p:spTree>
    <p:extLst>
      <p:ext uri="{BB962C8B-B14F-4D97-AF65-F5344CB8AC3E}">
        <p14:creationId xmlns:p14="http://schemas.microsoft.com/office/powerpoint/2010/main" val="11410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447509"/>
            <a:ext cx="12191999" cy="497205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CONHEÇO A TUA DOR, OUÇO O TEU CLAMOR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MINHA DESTRA NÃO FALHARÁ</a:t>
            </a:r>
          </a:p>
        </p:txBody>
      </p:sp>
    </p:spTree>
    <p:extLst>
      <p:ext uri="{BB962C8B-B14F-4D97-AF65-F5344CB8AC3E}">
        <p14:creationId xmlns:p14="http://schemas.microsoft.com/office/powerpoint/2010/main" val="93404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65206"/>
            <a:ext cx="12192000" cy="4467018"/>
          </a:xfrm>
        </p:spPr>
        <p:txBody>
          <a:bodyPr>
            <a:no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 QUE TEMER, CONTIGO EU ESTOU, NÃO TE ASSOMBRES</a:t>
            </a:r>
            <a:b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PORQUE EU SOU TEU DEUS</a:t>
            </a:r>
          </a:p>
        </p:txBody>
      </p:sp>
    </p:spTree>
    <p:extLst>
      <p:ext uri="{BB962C8B-B14F-4D97-AF65-F5344CB8AC3E}">
        <p14:creationId xmlns:p14="http://schemas.microsoft.com/office/powerpoint/2010/main" val="41306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43397"/>
            <a:ext cx="12191999" cy="5888037"/>
          </a:xfrm>
        </p:spPr>
        <p:txBody>
          <a:bodyPr>
            <a:noAutofit/>
          </a:bodyPr>
          <a:lstStyle/>
          <a:p>
            <a:pPr algn="ctr"/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FORTALECEREI, TE SUSTENTAREI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MINHA MÃO, EU SEREI FIEL</a:t>
            </a:r>
            <a:endParaRPr lang="pt-BR" sz="72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64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51558"/>
            <a:ext cx="12192000" cy="4467018"/>
          </a:xfrm>
        </p:spPr>
        <p:txBody>
          <a:bodyPr>
            <a:no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 QUE TEMER, CONTIGO EU ESTOU, NÃO TE ASSOMBRES</a:t>
            </a:r>
            <a:b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PORQUE EU SOU TEU DEUS</a:t>
            </a:r>
          </a:p>
        </p:txBody>
      </p:sp>
    </p:spTree>
    <p:extLst>
      <p:ext uri="{BB962C8B-B14F-4D97-AF65-F5344CB8AC3E}">
        <p14:creationId xmlns:p14="http://schemas.microsoft.com/office/powerpoint/2010/main" val="7033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84341"/>
            <a:ext cx="12191999" cy="5950040"/>
          </a:xfrm>
        </p:spPr>
        <p:txBody>
          <a:bodyPr>
            <a:noAutofit/>
          </a:bodyPr>
          <a:lstStyle/>
          <a:p>
            <a:pPr algn="ctr"/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FORTALECEREI, TE SUSTENTAREI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MINHA MÃO, EU SEREI FIEL</a:t>
            </a:r>
            <a:endParaRPr lang="pt-BR" sz="720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39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58535"/>
            <a:ext cx="12191999" cy="36496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EU SOU 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REI DE ISRAEL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SANTO REDENTOR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COMEÇO E O FIM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367614"/>
            <a:ext cx="12192000" cy="3990905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SOU O CRIADOR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O VERDADEIRO DEUS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EU SOU A CURA, SOU O PODER</a:t>
            </a:r>
          </a:p>
        </p:txBody>
      </p:sp>
    </p:spTree>
    <p:extLst>
      <p:ext uri="{BB962C8B-B14F-4D97-AF65-F5344CB8AC3E}">
        <p14:creationId xmlns:p14="http://schemas.microsoft.com/office/powerpoint/2010/main" val="13005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646130"/>
            <a:ext cx="12192000" cy="556573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O AMÉM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ESTRELA DA MANHÃ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MORRI NA CRUZ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TROUXE SALVAÇÃO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408872"/>
            <a:ext cx="12192000" cy="497205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CONHEÇO A TUA DOR, OUÇO O TEU CLAMOR 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MINHA DESTRA NÃO FALHARÁ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039826"/>
            <a:ext cx="12192000" cy="4677275"/>
          </a:xfrm>
        </p:spPr>
        <p:txBody>
          <a:bodyPr>
            <a:noAutofit/>
          </a:bodyPr>
          <a:lstStyle/>
          <a:p>
            <a:pPr algn="ctr"/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 QUE TEMER, CONTIGO EU ESTOU, NÃO TE ASSOMBRES</a:t>
            </a:r>
            <a:b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PORQUE EU SOU TEU DEUS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68489"/>
            <a:ext cx="12192000" cy="5615082"/>
          </a:xfrm>
        </p:spPr>
        <p:txBody>
          <a:bodyPr>
            <a:noAutofit/>
          </a:bodyPr>
          <a:lstStyle/>
          <a:p>
            <a:pPr algn="ctr"/>
            <a:b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FORTALECEREI, TE SUSTENTAREI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MINHA MÃO, EU SEREI FIEL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288712"/>
            <a:ext cx="12191999" cy="3649662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EU SOU O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REI DE ISRAEL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SANTO REDENTOR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COMEÇO E O FIM</a:t>
            </a:r>
          </a:p>
        </p:txBody>
      </p:sp>
    </p:spTree>
    <p:extLst>
      <p:ext uri="{BB962C8B-B14F-4D97-AF65-F5344CB8AC3E}">
        <p14:creationId xmlns:p14="http://schemas.microsoft.com/office/powerpoint/2010/main" val="15554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16183"/>
            <a:ext cx="12191999" cy="3990905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SOU O CRIADOR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O VERDADEIRO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/>
              </a:rPr>
              <a:t>EU SOU A CURA, SOU O PODER</a:t>
            </a:r>
          </a:p>
        </p:txBody>
      </p:sp>
    </p:spTree>
    <p:extLst>
      <p:ext uri="{BB962C8B-B14F-4D97-AF65-F5344CB8AC3E}">
        <p14:creationId xmlns:p14="http://schemas.microsoft.com/office/powerpoint/2010/main" val="23784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80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Pontuação da música 16x9</vt:lpstr>
      <vt:lpstr>   NÃO HÁ O QUE TEMER ADORADORES </vt:lpstr>
      <vt:lpstr>EU SOU O SENHOR REI DE ISRAEL SANTO REDENTOR COMEÇO E O FIM</vt:lpstr>
      <vt:lpstr> SOU O CRIADOR O VERDADEIRO DEUS  EU SOU A CURA, SOU O PODER</vt:lpstr>
      <vt:lpstr>EU SOU O AMÉM A ESTRELA DA MANHÃ EU MORRI NA CRUZ TROUXE SALVAÇÃO</vt:lpstr>
      <vt:lpstr>CONHEÇO A TUA DOR, OUÇO O TEU CLAMOR  E MINHA DESTRA NÃO FALHARÁ</vt:lpstr>
      <vt:lpstr>NÃO HÁ O QUE TEMER, CONTIGO EU ESTOU, NÃO TE ASSOMBRES PORQUE EU SOU TEU DEUS</vt:lpstr>
      <vt:lpstr> TE FORTALECEREI, TE SUSTENTAREI COM MINHA MÃO, EU SEREI FIEL</vt:lpstr>
      <vt:lpstr>EU SOU O SENHOR REI DE ISRAEL SANTO REDENTOR COMEÇO E O FIM</vt:lpstr>
      <vt:lpstr> SOU O CRIADOR O VERDADEIRO DEUS EU SOU A CURA, SOU O PODER</vt:lpstr>
      <vt:lpstr>EU SOU O AMÉM A ESTRELA DA MANHÃ EU MORRI NA CRUZ TROUXE SALVAÇÃO</vt:lpstr>
      <vt:lpstr>CONHEÇO A TUA DOR, OUÇO O TEU CLAMOR  E MINHA DESTRA NÃO FALHARÁ</vt:lpstr>
      <vt:lpstr>NÃO HÁ O QUE TEMER, CONTIGO EU ESTOU, NÃO TE ASSOMBRES PORQUE EU SOU TEU DEUS</vt:lpstr>
      <vt:lpstr> TE FORTALECEREI, TE SUSTENTAREI COM MINHA MÃO, EU SEREI FIEL</vt:lpstr>
      <vt:lpstr>NÃO HÁ O QUE TEMER, CONTIGO EU ESTOU, NÃO TE ASSOMBRES PORQUE EU SOU TEU DEUS</vt:lpstr>
      <vt:lpstr> TE FORTALECEREI, TE SUSTENTAREI COM MINHA MÃO, EU SEREI FIEL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2019-10-30T22:58:08Z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