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64" r:id="rId8"/>
    <p:sldId id="263" r:id="rId9"/>
    <p:sldId id="265" r:id="rId10"/>
    <p:sldId id="259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16276" y="-1467678"/>
            <a:ext cx="8825658" cy="3329581"/>
          </a:xfrm>
        </p:spPr>
        <p:txBody>
          <a:bodyPr/>
          <a:lstStyle/>
          <a:p>
            <a:pPr algn="r"/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TUA SOMBRA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CARLINHOS FÉLIX</a:t>
            </a:r>
          </a:p>
        </p:txBody>
      </p:sp>
    </p:spTree>
    <p:extLst>
      <p:ext uri="{BB962C8B-B14F-4D97-AF65-F5344CB8AC3E}">
        <p14:creationId xmlns:p14="http://schemas.microsoft.com/office/powerpoint/2010/main" val="6817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4650952"/>
            <a:ext cx="11475076" cy="6864440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ME DEIXARÁ E NEM ME FALTARÁ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019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2318569"/>
            <a:ext cx="11475076" cy="6864440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ETERNO E AMADO SENHOR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769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3657039"/>
            <a:ext cx="11475076" cy="6864440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TE DEIXAREI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CONTIGO EU QUERO ANDAR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4332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1695718"/>
            <a:ext cx="11475076" cy="6864440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ESTAR NA SOMBRA DAS TUAS MÃOS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200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395" y="-868438"/>
            <a:ext cx="11775209" cy="5758911"/>
          </a:xfrm>
        </p:spPr>
        <p:txBody>
          <a:bodyPr/>
          <a:lstStyle/>
          <a:p>
            <a:pPr algn="ctr"/>
            <a:r>
              <a:rPr lang="pt-BR" sz="9600" b="1" i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 ESTAR CONTIGO</a:t>
            </a:r>
          </a:p>
        </p:txBody>
      </p:sp>
    </p:spTree>
    <p:extLst>
      <p:ext uri="{BB962C8B-B14F-4D97-AF65-F5344CB8AC3E}">
        <p14:creationId xmlns:p14="http://schemas.microsoft.com/office/powerpoint/2010/main" val="18310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395" y="-947952"/>
            <a:ext cx="11775209" cy="5758911"/>
          </a:xfrm>
        </p:spPr>
        <p:txBody>
          <a:bodyPr/>
          <a:lstStyle/>
          <a:p>
            <a:pPr algn="ctr"/>
            <a:br>
              <a:rPr lang="pt-BR" sz="9600" b="1" i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i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MARAVILHA SER TEU AMIGO</a:t>
            </a:r>
          </a:p>
        </p:txBody>
      </p:sp>
    </p:spTree>
    <p:extLst>
      <p:ext uri="{BB962C8B-B14F-4D97-AF65-F5344CB8AC3E}">
        <p14:creationId xmlns:p14="http://schemas.microsoft.com/office/powerpoint/2010/main" val="4320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04800" y="1815548"/>
            <a:ext cx="12801600" cy="5361344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SER PROTEGIDO POR TUA SOMBRA 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723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04800" y="-490330"/>
            <a:ext cx="12801600" cy="5361344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 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JESUS</a:t>
            </a:r>
          </a:p>
        </p:txBody>
      </p:sp>
    </p:spTree>
    <p:extLst>
      <p:ext uri="{BB962C8B-B14F-4D97-AF65-F5344CB8AC3E}">
        <p14:creationId xmlns:p14="http://schemas.microsoft.com/office/powerpoint/2010/main" val="27131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1364414"/>
            <a:ext cx="11475076" cy="5911403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TENHO APRENDIDO A TE CONHECER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83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1337909"/>
            <a:ext cx="11475076" cy="5911403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TENHO CONHECIDO O TEU QUERER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930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1351161"/>
            <a:ext cx="11475076" cy="5911403"/>
          </a:xfrm>
        </p:spPr>
        <p:txBody>
          <a:bodyPr/>
          <a:lstStyle/>
          <a:p>
            <a:pPr algn="ctr"/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AINDA QUERO APRENDER 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998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462" y="1271649"/>
            <a:ext cx="11475076" cy="5911403"/>
          </a:xfrm>
        </p:spPr>
        <p:txBody>
          <a:bodyPr/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CONTIGO MARAVILHOSO JESUS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96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4659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23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Century Gothic</vt:lpstr>
      <vt:lpstr>Wingdings 3</vt:lpstr>
      <vt:lpstr>Íon</vt:lpstr>
      <vt:lpstr>NA TUA SOMBRA CARLINHOS FÉLIX</vt:lpstr>
      <vt:lpstr>MARAVILHOSO É ESTAR CONTIGO</vt:lpstr>
      <vt:lpstr> QUE MARAVILHA SER TEU AMIGO</vt:lpstr>
      <vt:lpstr> SER PROTEGIDO POR TUA SOMBRA  </vt:lpstr>
      <vt:lpstr>  MARAVILHOSO JESUS</vt:lpstr>
      <vt:lpstr>TENHO APRENDIDO A TE CONHECER </vt:lpstr>
      <vt:lpstr> TENHO CONHECIDO O TEU QUERER </vt:lpstr>
      <vt:lpstr> MAIS AINDA QUERO APRENDER  </vt:lpstr>
      <vt:lpstr> CONTIGO MARAVILHOSO JESUS </vt:lpstr>
      <vt:lpstr>NÃO ME DEIXARÁ E NEM ME FALTARÁ    </vt:lpstr>
      <vt:lpstr> ETERNO E AMADO SENHOR   </vt:lpstr>
      <vt:lpstr> NÃO TE DEIXAREI CONTIGO EU QUERO ANDAR   </vt:lpstr>
      <vt:lpstr> PRECISO ESTAR NA SOMBRA DAS TUAS MÃOS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 Tua Sombra Carlinhos Félix</dc:title>
  <dc:creator>Pastor Marcio</dc:creator>
  <cp:lastModifiedBy>GARDÊNIA</cp:lastModifiedBy>
  <cp:revision>4</cp:revision>
  <dcterms:created xsi:type="dcterms:W3CDTF">2015-05-23T22:27:48Z</dcterms:created>
  <dcterms:modified xsi:type="dcterms:W3CDTF">2018-10-16T13:09:15Z</dcterms:modified>
</cp:coreProperties>
</file>