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03AD3-0775-7391-A49F-E520DFEF3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9F6791-9EC8-1CEC-C335-D37692CB2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217B0B-83C4-1C61-6794-32C0061E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88CC-399C-471E-8606-D4E4DB90EE9B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DDAD1-B7C7-BF8A-85E8-E406CC99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E3B954-7210-C7F5-D87C-AB91705C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EE94-0B8E-4516-B3A7-73AEFFD23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9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81EBF-1F8D-938C-3903-CAB7963F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B56A94-7F26-3982-E60B-0D72BCDB7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0453B7-CCFC-B927-EDA7-E0865655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88CC-399C-471E-8606-D4E4DB90EE9B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90513E-0E5F-2B3E-13DB-06640BB4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337C5C-2391-F36F-67BF-790E95F8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EE94-0B8E-4516-B3A7-73AEFFD23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77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A11A24-6584-FB0C-E631-10220226B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CAFC00-8C0A-7345-8FF3-8D65D956F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53FD5D-8144-C4D2-D905-11DF3EF7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88CC-399C-471E-8606-D4E4DB90EE9B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D4FC87-3BE8-7A7B-7C3D-7F772B4F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E69B00-5131-B95A-FD54-EC09FF7D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EE94-0B8E-4516-B3A7-73AEFFD23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37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3F71E-04E9-ADBC-09D5-92D7B865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224AEF-CF8D-0286-794A-DAADF9507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972C2A-C3F0-39CE-0E4E-157BF7CE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88CC-399C-471E-8606-D4E4DB90EE9B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74CCA5-9493-589F-BF8C-F97735E7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D0A17A-B3C6-9389-7F91-4DC69E33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EE94-0B8E-4516-B3A7-73AEFFD23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04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7F569-1A5F-735D-7925-527E3098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174295-1D50-16CB-2214-F6EB4A1AD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B41802-0BF7-E196-7439-9150F952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88CC-399C-471E-8606-D4E4DB90EE9B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1C0D33-F344-D7E1-9460-2AB3FC52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2D4237-9AD3-60A1-226A-3FE379D8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EE94-0B8E-4516-B3A7-73AEFFD23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49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C4DE1-79A7-2A53-1112-72C8E8ED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17B20B-7E35-460A-B87E-6D27C7D6A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054CD5-A974-0A3B-F31F-0E1779217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DDAF6A-17E7-E78D-D91A-70AB2AA2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88CC-399C-471E-8606-D4E4DB90EE9B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F12E27-5DE3-7F3B-FA41-20BEFFF3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93E3D2-A685-96E8-67D7-29EED53B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EE94-0B8E-4516-B3A7-73AEFFD23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9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98A99-3E41-75B9-2EB6-D696B77A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BFC227-8157-0CAB-54E8-3902CAFDE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959D3F-D882-3937-F699-F8F6B5A6E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18C38AD-BE01-E6BF-303A-1EA10CD32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2EF67C-8998-8FDE-2BB8-3BC5A7A8C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3B40985-BDDC-D790-0AA6-399F9064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88CC-399C-471E-8606-D4E4DB90EE9B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9975B3-7DD6-2381-0EC6-616924DF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66BCD97-4279-D1B1-03A4-C8302314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EE94-0B8E-4516-B3A7-73AEFFD23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200D6-0EC5-1526-1AF2-56CFA954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34B80E7-3F86-1A2D-F988-27663EAE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88CC-399C-471E-8606-D4E4DB90EE9B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8AE91D-CBA5-1C0B-D464-CF032617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B11DEF-624B-1FC4-11BE-6C35315B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EE94-0B8E-4516-B3A7-73AEFFD23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53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F42B67-A89E-EABA-DE37-BA0C91CD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88CC-399C-471E-8606-D4E4DB90EE9B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BCAF73-7DC7-57C6-55B1-055DE16F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1DA24-B16A-4EB6-3ACF-D1D50692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EE94-0B8E-4516-B3A7-73AEFFD23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67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DD737-AC32-5FAE-8281-F6E6C066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CE7743-DB3F-847F-E8A0-45761F3A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318680-D9A4-8346-06C8-7FFF26D5C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233CEC-628A-564A-2039-A987CEDA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88CC-399C-471E-8606-D4E4DB90EE9B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407F64-480C-A98F-6B3D-8186CE1E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591F05-2896-5386-D710-D90DF5CC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EE94-0B8E-4516-B3A7-73AEFFD23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02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3D97B-4A34-502C-E3D7-869BC88D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5B75EE-31AA-7FDF-75E1-2409435A2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D60388-B23F-4B2D-0B79-318551DAB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A2A322-A544-08D5-D9A9-F899861B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88CC-399C-471E-8606-D4E4DB90EE9B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881B6F-8D1F-F729-DDC0-271D6CB1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E6A118-0FEF-054A-6E30-9174B4DA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EE94-0B8E-4516-B3A7-73AEFFD23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74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CC2D5B9-3D70-BD16-9529-251B792E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823281-2E91-9AAD-C644-76CCDF7BF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CC4807-6FD0-4C5E-270D-5C0880A58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488CC-399C-471E-8606-D4E4DB90EE9B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96A697-3DF9-5C9E-2D1D-8A190D205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8DF7CD-2BB7-4621-EC2F-925C53947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1EE94-0B8E-4516-B3A7-73AEFFD23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95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D4137-1DE5-DA81-B6E9-06656C29F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9082" y="1644744"/>
            <a:ext cx="9144000" cy="2387600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NADA É IMPOSSÍVEL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55E663-8917-39E9-B54A-D66AFC980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3776" y="4032344"/>
            <a:ext cx="3738283" cy="1655762"/>
          </a:xfrm>
        </p:spPr>
        <p:txBody>
          <a:bodyPr>
            <a:normAutofit/>
          </a:bodyPr>
          <a:lstStyle/>
          <a:p>
            <a:r>
              <a:rPr lang="pt-BR" sz="4400" dirty="0"/>
              <a:t>Quatro por um</a:t>
            </a:r>
          </a:p>
        </p:txBody>
      </p:sp>
    </p:spTree>
    <p:extLst>
      <p:ext uri="{BB962C8B-B14F-4D97-AF65-F5344CB8AC3E}">
        <p14:creationId xmlns:p14="http://schemas.microsoft.com/office/powerpoint/2010/main" val="209153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B187FA-87E6-CB13-6B92-771FC048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66" y="2097741"/>
            <a:ext cx="10744200" cy="3478306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55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CREIO EM TI, CREIO EM TI</a:t>
            </a: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CREIO EM TI, CREIO EM TI, JESUS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5500" dirty="0">
                <a:latin typeface="Arial Black" panose="020B0A04020102020204" pitchFamily="34" charset="0"/>
              </a:rPr>
              <a:t>(2x)</a:t>
            </a:r>
          </a:p>
        </p:txBody>
      </p:sp>
    </p:spTree>
    <p:extLst>
      <p:ext uri="{BB962C8B-B14F-4D97-AF65-F5344CB8AC3E}">
        <p14:creationId xmlns:p14="http://schemas.microsoft.com/office/powerpoint/2010/main" val="490957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B187FA-87E6-CB13-6B92-771FC048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5" y="1622612"/>
            <a:ext cx="11416553" cy="440167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EM TI EU TUDO POSSO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NÃO HÁ LIMITES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MINHA FORÇA ESTÁ EM TI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NADA É IMPOSSÍVEL</a:t>
            </a:r>
            <a:br>
              <a:rPr lang="pt-BR" sz="5600" dirty="0">
                <a:latin typeface="Arial Black" panose="020B0A04020102020204" pitchFamily="34" charset="0"/>
              </a:rPr>
            </a:b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179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B187FA-87E6-CB13-6B92-771FC048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025" y="735106"/>
            <a:ext cx="10744200" cy="612289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EM TI OLHOS SE ABREM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MURALHAS CAEM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ESTOU VIVENDO PELA FÉ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NADA É IMPOSSÍVEL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764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B187FA-87E6-CB13-6B92-771FC048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66" y="2097741"/>
            <a:ext cx="10744200" cy="3478306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55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CREIO EM TI, CREIO EM TI</a:t>
            </a:r>
            <a:br>
              <a:rPr lang="pt-BR" sz="5500" dirty="0">
                <a:latin typeface="Arial Black" panose="020B0A04020102020204" pitchFamily="34" charset="0"/>
              </a:rPr>
            </a:br>
            <a:r>
              <a:rPr lang="pt-BR" sz="55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CREIO EM TI, CREIO EM TI, JESUS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5500" dirty="0">
                <a:latin typeface="Arial Black" panose="020B0A04020102020204" pitchFamily="34" charset="0"/>
              </a:rPr>
              <a:t>(2x)</a:t>
            </a:r>
          </a:p>
        </p:txBody>
      </p:sp>
    </p:spTree>
    <p:extLst>
      <p:ext uri="{BB962C8B-B14F-4D97-AF65-F5344CB8AC3E}">
        <p14:creationId xmlns:p14="http://schemas.microsoft.com/office/powerpoint/2010/main" val="60112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B187FA-87E6-CB13-6B92-771FC048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5" y="1622612"/>
            <a:ext cx="11416553" cy="440167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EM TI EU TUDO POSSO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NÃO HÁ LIMITES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MINHA FORÇA ESTÁ EM TI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NADA É IMPOSSÍVEL</a:t>
            </a:r>
            <a:br>
              <a:rPr lang="pt-BR" sz="5600" dirty="0">
                <a:latin typeface="Arial Black" panose="020B0A04020102020204" pitchFamily="34" charset="0"/>
              </a:rPr>
            </a:b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66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B187FA-87E6-CB13-6B92-771FC048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025" y="735106"/>
            <a:ext cx="10744200" cy="612289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EM TI OLHOS SE ABREM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MURALHAS CAEM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ESTOU VIVENDO PELA FÉ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NADA É IMPOSSÍVEL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2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B187FA-87E6-CB13-6B92-771FC048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510989"/>
            <a:ext cx="10744200" cy="612289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EU NÃO VOU VIVER PELO QUE VEJO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EU NAO VOU VIVER PELO QUE SINTO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EU SEI QUE COMIGO SEMPRE ESTÁS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 TUDO PODES REALIZAR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49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B187FA-87E6-CB13-6B92-771FC048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5" y="1622612"/>
            <a:ext cx="11416553" cy="440167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EM TI EU TUDO POSSO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NÃO HÁ LIMITES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MINHA FORÇA ESTÁ EM TI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NADA É IMPOSSÍVEL</a:t>
            </a:r>
            <a:br>
              <a:rPr lang="pt-BR" sz="5600" dirty="0">
                <a:latin typeface="Arial Black" panose="020B0A04020102020204" pitchFamily="34" charset="0"/>
              </a:rPr>
            </a:b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2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B187FA-87E6-CB13-6B92-771FC048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025" y="735106"/>
            <a:ext cx="10744200" cy="612289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EM TI OLHOS SE ABREM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MURALHAS CAEM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ESTOU VIVENDO PELA FÉ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NADA É IMPOSSÍVEL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78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B187FA-87E6-CB13-6B92-771FC048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510989"/>
            <a:ext cx="10744200" cy="612289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EU NÃO VOU VIVER PELO QUE VEJO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EU NAO VOU VIVER PELO QUE SINTO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EU SEI QUE COMIGO SEMPRE ESTÁS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 TUDO PODES REALIZAR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6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B187FA-87E6-CB13-6B92-771FC048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5" y="1622612"/>
            <a:ext cx="11416553" cy="440167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EM TI EU TUDO POSSO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NÃO HÁ LIMITES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MINHA FORÇA ESTÁ EM TI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NADA É IMPOSSÍVEL</a:t>
            </a:r>
            <a:br>
              <a:rPr lang="pt-BR" sz="5600" dirty="0">
                <a:latin typeface="Arial Black" panose="020B0A04020102020204" pitchFamily="34" charset="0"/>
              </a:rPr>
            </a:b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23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B187FA-87E6-CB13-6B92-771FC048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025" y="735106"/>
            <a:ext cx="10744200" cy="612289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EM TI OLHOS SE ABREM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MURALHAS CAEM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ESTOU VIVENDO PELA FÉ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NADA É IMPOSSÍVEL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344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252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Tema do Office</vt:lpstr>
      <vt:lpstr>NADA É IMPOSSÍVEL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NADA É IMPOSSÍVEL</dc:title>
  <dc:creator>Wanderson Almeida</dc:creator>
  <cp:lastModifiedBy>Wanderson Almeida</cp:lastModifiedBy>
  <cp:revision>1</cp:revision>
  <dcterms:created xsi:type="dcterms:W3CDTF">2023-07-02T18:01:05Z</dcterms:created>
  <dcterms:modified xsi:type="dcterms:W3CDTF">2023-07-02T18:07:55Z</dcterms:modified>
</cp:coreProperties>
</file>