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7" r:id="rId9"/>
    <p:sldId id="268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0621093" y="116632"/>
            <a:ext cx="22898544" cy="1470025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                                         NENHUM DEUS COMO TU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2715" y="1340768"/>
            <a:ext cx="8821103" cy="1752600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NÍVEA SOARES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6057" y="476672"/>
            <a:ext cx="123494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TENS UM NOME SOBRE TODO NOME, E NO TRONO DO UNIVERSO TU ESTÁS.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199173" y="1536174"/>
            <a:ext cx="12999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TEU DOMÍNIO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É PARA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SEMPRE</a:t>
            </a:r>
          </a:p>
        </p:txBody>
      </p:sp>
    </p:spTree>
    <p:extLst>
      <p:ext uri="{BB962C8B-B14F-4D97-AF65-F5344CB8AC3E}">
        <p14:creationId xmlns:p14="http://schemas.microsoft.com/office/powerpoint/2010/main" val="135947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1536174"/>
            <a:ext cx="12106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DIANTE DE TUA GLÓRIA TUDO SE DOBRARÁ</a:t>
            </a:r>
          </a:p>
        </p:txBody>
      </p:sp>
    </p:spTree>
    <p:extLst>
      <p:ext uri="{BB962C8B-B14F-4D97-AF65-F5344CB8AC3E}">
        <p14:creationId xmlns:p14="http://schemas.microsoft.com/office/powerpoint/2010/main" val="366495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8917" y="920621"/>
            <a:ext cx="125037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PORQUE DIRIAM AS NAÇÕES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ONDE ESTA´O TEU DEUS?</a:t>
            </a:r>
          </a:p>
        </p:txBody>
      </p:sp>
    </p:spTree>
    <p:extLst>
      <p:ext uri="{BB962C8B-B14F-4D97-AF65-F5344CB8AC3E}">
        <p14:creationId xmlns:p14="http://schemas.microsoft.com/office/powerpoint/2010/main" val="302360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SOBERANO TU ÉS E REINAS.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MINHA VIDA ESTÁ EM TI</a:t>
            </a:r>
          </a:p>
        </p:txBody>
      </p:sp>
    </p:spTree>
    <p:extLst>
      <p:ext uri="{BB962C8B-B14F-4D97-AF65-F5344CB8AC3E}">
        <p14:creationId xmlns:p14="http://schemas.microsoft.com/office/powerpoint/2010/main" val="405820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VIVO A PROCLAMAR ENTRE AS NAÇÕES QUE TU ÉS DEUS</a:t>
            </a:r>
          </a:p>
        </p:txBody>
      </p:sp>
    </p:spTree>
    <p:extLst>
      <p:ext uri="{BB962C8B-B14F-4D97-AF65-F5344CB8AC3E}">
        <p14:creationId xmlns:p14="http://schemas.microsoft.com/office/powerpoint/2010/main" val="32441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305068"/>
            <a:ext cx="121653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NÃO HÁ NENHUM DEUS COMO TU, JESUS.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NÃO HÁ NENHUM DEUS COMO TU.</a:t>
            </a:r>
          </a:p>
        </p:txBody>
      </p:sp>
    </p:spTree>
    <p:extLst>
      <p:ext uri="{BB962C8B-B14F-4D97-AF65-F5344CB8AC3E}">
        <p14:creationId xmlns:p14="http://schemas.microsoft.com/office/powerpoint/2010/main" val="403689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305068"/>
            <a:ext cx="121653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NÃO HÁ NENHUM DEUS COMO TU, JESUS.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ADORADO, EXALTADO.</a:t>
            </a:r>
          </a:p>
        </p:txBody>
      </p:sp>
    </p:spTree>
    <p:extLst>
      <p:ext uri="{BB962C8B-B14F-4D97-AF65-F5344CB8AC3E}">
        <p14:creationId xmlns:p14="http://schemas.microsoft.com/office/powerpoint/2010/main" val="3114266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101</Words>
  <Application>Microsoft Office PowerPoint</Application>
  <PresentationFormat>Personalizar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                                         NENHUM DEUS COMO TU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27</cp:revision>
  <dcterms:created xsi:type="dcterms:W3CDTF">2016-06-02T18:55:02Z</dcterms:created>
  <dcterms:modified xsi:type="dcterms:W3CDTF">2018-10-04T15:25:28Z</dcterms:modified>
</cp:coreProperties>
</file>