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8" r:id="rId3"/>
    <p:sldId id="292" r:id="rId4"/>
    <p:sldId id="259" r:id="rId5"/>
    <p:sldId id="276" r:id="rId6"/>
    <p:sldId id="293" r:id="rId7"/>
    <p:sldId id="280" r:id="rId8"/>
    <p:sldId id="279" r:id="rId9"/>
    <p:sldId id="281" r:id="rId10"/>
    <p:sldId id="282" r:id="rId11"/>
    <p:sldId id="283" r:id="rId12"/>
    <p:sldId id="286" r:id="rId13"/>
    <p:sldId id="287" r:id="rId14"/>
    <p:sldId id="294" r:id="rId15"/>
    <p:sldId id="295" r:id="rId16"/>
    <p:sldId id="298" r:id="rId17"/>
    <p:sldId id="288" r:id="rId18"/>
    <p:sldId id="289" r:id="rId19"/>
    <p:sldId id="290" r:id="rId20"/>
    <p:sldId id="291" r:id="rId21"/>
    <p:sldId id="296" r:id="rId22"/>
    <p:sldId id="297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6305" autoAdjust="0"/>
  </p:normalViewPr>
  <p:slideViewPr>
    <p:cSldViewPr snapToGrid="0">
      <p:cViewPr varScale="1">
        <p:scale>
          <a:sx n="69" d="100"/>
          <a:sy n="69" d="100"/>
        </p:scale>
        <p:origin x="5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21/01/2019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21/01/2019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2749" y="-761700"/>
            <a:ext cx="11506501" cy="332960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CÉU NÃO ENTRA PECADO</a:t>
            </a:r>
            <a:b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J. NETO</a:t>
            </a:r>
            <a:b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363" y="-383771"/>
            <a:ext cx="11371273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MEU ETERNAL VESTUÁRIO,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CÉU, NUNCA VAI SE ROMPER.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11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374930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HÁ…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</a:p>
        </p:txBody>
      </p:sp>
    </p:spTree>
    <p:extLst>
      <p:ext uri="{BB962C8B-B14F-4D97-AF65-F5344CB8AC3E}">
        <p14:creationId xmlns:p14="http://schemas.microsoft.com/office/powerpoint/2010/main" val="22790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458057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HÁ…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 BASTANTE RIQUEZA,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 QUAL PODAREI DESFRUTAR.</a:t>
            </a:r>
          </a:p>
        </p:txBody>
      </p:sp>
    </p:spTree>
    <p:extLst>
      <p:ext uri="{BB962C8B-B14F-4D97-AF65-F5344CB8AC3E}">
        <p14:creationId xmlns:p14="http://schemas.microsoft.com/office/powerpoint/2010/main" val="289156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381" y="655319"/>
            <a:ext cx="11565237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IREI EU P'RA LINDA CIDADE,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ME DARÁ UM LUGAR,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CO'OS CRENTES DE TODAS IDADES,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DEUS HEI DE SEMPRE LOUVAR.</a:t>
            </a:r>
            <a:endParaRPr lang="pt-BR" sz="6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41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835" y="1070956"/>
            <a:ext cx="1120233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 CÉU TENHO MUITAS SAUDADES,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DAS GLÓRIAS QUE LÁ HEI DE VER;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07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6309" y="793864"/>
            <a:ext cx="12448309" cy="606413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QUE GOZO VOU TER, QUANDO VIR MEU SENHOR,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RODEADO DE GRANDE ESPLENDOR!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33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762857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HÁ…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CÉU O LUTO É BANIDO,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ENTERROS NÃO HÃO DE PASSAR;</a:t>
            </a:r>
          </a:p>
        </p:txBody>
      </p:sp>
    </p:spTree>
    <p:extLst>
      <p:ext uri="{BB962C8B-B14F-4D97-AF65-F5344CB8AC3E}">
        <p14:creationId xmlns:p14="http://schemas.microsoft.com/office/powerpoint/2010/main" val="14249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167112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HÁ…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SEPULCROS JAMAIS SÃO ERGUIDOS,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MORTOS NÃO VOU ENCONTRAR.</a:t>
            </a:r>
          </a:p>
        </p:txBody>
      </p:sp>
    </p:spTree>
    <p:extLst>
      <p:ext uri="{BB962C8B-B14F-4D97-AF65-F5344CB8AC3E}">
        <p14:creationId xmlns:p14="http://schemas.microsoft.com/office/powerpoint/2010/main" val="3728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665875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HÁ…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VELHOS SERÃO TRANSFORMADOS;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MUDADOS NÓS VAMOS FICAR.</a:t>
            </a:r>
          </a:p>
        </p:txBody>
      </p:sp>
    </p:spTree>
    <p:extLst>
      <p:ext uri="{BB962C8B-B14F-4D97-AF65-F5344CB8AC3E}">
        <p14:creationId xmlns:p14="http://schemas.microsoft.com/office/powerpoint/2010/main" val="52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665875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JAMAIS VIVEREI EM POBREZA,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AFLITO NO MEU SANTO LAR,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 HÁ…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QUAIS ASTROS POR DEUS ESPALHADOS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CÉU, PARA SEMPRE BRILHAR.</a:t>
            </a:r>
          </a:p>
        </p:txBody>
      </p:sp>
    </p:spTree>
    <p:extLst>
      <p:ext uri="{BB962C8B-B14F-4D97-AF65-F5344CB8AC3E}">
        <p14:creationId xmlns:p14="http://schemas.microsoft.com/office/powerpoint/2010/main" val="35703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188" y="-416999"/>
            <a:ext cx="11363623" cy="705589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CÉU NÃO ENTRA PECADO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FADIGA,TRISTEZA, NEM DOR;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14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381" y="655319"/>
            <a:ext cx="11565237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IREI EU P'RA LINDA CIDADE,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ME DARÁ UM LUGAR,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CO'OS CRENTES DE TODAS IDADES,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DEUS HEI DE SEMPRE LOUVAR.</a:t>
            </a:r>
            <a:endParaRPr lang="pt-BR" sz="6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09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835" y="1070955"/>
            <a:ext cx="1120233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 CÉU TENHO MUITAS SAUDADES,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DAS GLÓRIAS QUE LÁ HEI DE VER;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31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6309" y="793864"/>
            <a:ext cx="12448309" cy="606413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QUE GOZO VOU TER, QUANDO VIR MEU SENHOR,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RODEADO DE GRANDE ESPLENDOR!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51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188" y="-98947"/>
            <a:ext cx="11363623" cy="705589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HÁ CORAÇÃO QUEBRANTADO,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TODOS SÃO CHEIOS DE AMOR,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398" y="-858981"/>
            <a:ext cx="11431204" cy="645539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NUVENS DA VIDA TERRESTRE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PODEM A GLÓRIA OFUSCAR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2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98" y="-872836"/>
            <a:ext cx="11888404" cy="645539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 REINO DE GOZO CELESTE,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DEUS QUIS PRA MIM PREPARAR!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22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381" y="655319"/>
            <a:ext cx="11565237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IREI EU P'RA LINDA CIDADE,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ME DARÁ UM LUGAR,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CO'OS CRENTES DE TODAS IDADES,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DEUS HEI DE SEMPRE LOUVAR.</a:t>
            </a:r>
            <a:endParaRPr lang="pt-BR" sz="6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57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835" y="904701"/>
            <a:ext cx="1120233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 CÉU TENHO MUITAS SAUDADES,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DAS GLÓRIAS QUE LÁ HEI DE VER;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393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6309" y="793864"/>
            <a:ext cx="12448309" cy="606413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QUE GOZO VOU TER, QUANDO VIR MEU SENHOR,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RODEADO DE GRANDE ESPLENDOR!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08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04" y="-740804"/>
            <a:ext cx="11986591" cy="645539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PAGAR NÃO É NECESSÁRIO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CASA, QUE LÁ HEI DE TER;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0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132</Words>
  <Application>Microsoft Office PowerPoint</Application>
  <PresentationFormat>Widescreen</PresentationFormat>
  <Paragraphs>23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Garamond</vt:lpstr>
      <vt:lpstr>Pontuação da música 16x9</vt:lpstr>
      <vt:lpstr>NO CÉU NÃO ENTRA PECADO J. NETO </vt:lpstr>
      <vt:lpstr>NO CÉU NÃO ENTRA PECADO FADIGA,TRISTEZA, NEM DOR; </vt:lpstr>
      <vt:lpstr>NÃO HÁ CORAÇÃO QUEBRANTADO, POIS TODOS SÃO CHEIOS DE AMOR, </vt:lpstr>
      <vt:lpstr>AS NUVENS DA VIDA TERRESTRE NÃO PODEM A GLÓRIA OFUSCAR</vt:lpstr>
      <vt:lpstr> DO REINO DE GOZO CELESTE, QUE DEUS QUIS PRA MIM PREPARAR!</vt:lpstr>
      <vt:lpstr>IREI EU P'RA LINDA CIDADE, JESUS ME DARÁ UM LUGAR, CO'OS CRENTES DE TODAS IDADES, A DEUS HEI DE SEMPRE LOUVAR.</vt:lpstr>
      <vt:lpstr>DO CÉU TENHO MUITAS SAUDADES, DAS GLÓRIAS QUE LÁ HEI DE VER; </vt:lpstr>
      <vt:lpstr>OH! QUE GOZO VOU TER, QUANDO VIR MEU SENHOR, RODEADO DE GRANDE ESPLENDOR!</vt:lpstr>
      <vt:lpstr>PAGAR NÃO É NECESSÁRIO A CASA, QUE LÁ HEI DE TER;</vt:lpstr>
      <vt:lpstr>E MEU ETERNAL VESTUÁRIO, NO CÉU, NUNCA VAI SE ROMPER.</vt:lpstr>
      <vt:lpstr>JAMAIS VIVEREI EM POBREZA, AFLITO NO MEU SANTO LAR, ALI HÁ…     JAMAIS VIVEREI EM POBREZA, AFLITO NO MEU SANTO LAR,</vt:lpstr>
      <vt:lpstr>JAMAIS VIVEREI EM POBREZA, AFLITO NO MEU SANTO LAR, ALI HÁ…     ALI HÁ BASTANTE RIQUEZA, DA QUAL PODAREI DESFRUTAR.</vt:lpstr>
      <vt:lpstr>IREI EU P'RA LINDA CIDADE, JESUS ME DARÁ UM LUGAR, CO'OS CRENTES DE TODAS IDADES, A DEUS HEI DE SEMPRE LOUVAR.</vt:lpstr>
      <vt:lpstr>DO CÉU TENHO MUITAS SAUDADES, DAS GLÓRIAS QUE LÁ HEI DE VER; </vt:lpstr>
      <vt:lpstr>OH! QUE GOZO VOU TER, QUANDO VIR MEU SENHOR, RODEADO DE GRANDE ESPLENDOR!</vt:lpstr>
      <vt:lpstr>JAMAIS VIVEREI EM POBREZA, AFLITO NO MEU SANTO LAR, ALI HÁ…     NO CÉU O LUTO É BANIDO, ENTERROS NÃO HÃO DE PASSAR;</vt:lpstr>
      <vt:lpstr>JAMAIS VIVEREI EM POBREZA, AFLITO NO MEU SANTO LAR, ALI HÁ…     SEPULCROS JAMAIS SÃO ERGUIDOS, LÁ MORTOS NÃO VOU ENCONTRAR.</vt:lpstr>
      <vt:lpstr>JAMAIS VIVEREI EM POBREZA, AFLITO NO MEU SANTO LAR, ALI HÁ…     OS VELHOS SERÃO TRANSFORMADOS; MUDADOS NÓS VAMOS FICAR.</vt:lpstr>
      <vt:lpstr>JAMAIS VIVEREI EM POBREZA, AFLITO NO MEU SANTO LAR, ALI HÁ…     QUAIS ASTROS POR DEUS ESPALHADOS NO CÉU, PARA SEMPRE BRILHAR.</vt:lpstr>
      <vt:lpstr>IREI EU P'RA LINDA CIDADE, JESUS ME DARÁ UM LUGAR, CO'OS CRENTES DE TODAS IDADES, A DEUS HEI DE SEMPRE LOUVAR.</vt:lpstr>
      <vt:lpstr>DO CÉU TENHO MUITAS SAUDADES, DAS GLÓRIAS QUE LÁ HEI DE VER; </vt:lpstr>
      <vt:lpstr>OH! QUE GOZO VOU TER, QUANDO VIR MEU SENHOR, RODEADO DE GRANDE ESPLENDOR!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2019-01-21T15:49:13Z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