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8" r:id="rId3"/>
    <p:sldId id="259" r:id="rId4"/>
    <p:sldId id="276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4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03/01/2019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03/01/2019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1983" y="-1288775"/>
            <a:ext cx="8984973" cy="332960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NOITES TRAIÇOEIRAS</a:t>
            </a:r>
            <a:b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5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-738671"/>
            <a:ext cx="11104728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SEJA QUAL FOR O SEU PROBLEMA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FALE COM DEUS, ELE VAI AJUDAR VOCÊ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6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71948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APÓS A DOR VEM A ALEGRIA POIS DEUS É AMOR E NÃO TE DEIXARÁ SOFRER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0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139534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TE TROUXE AQUI PARA ALIVIAR O SEU SOFRIMENTO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53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1058795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ELE O AUTOR DA FÉ DO PRINCÍPIO AO FIM EM TODOS OS SEUS TORMENTOS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92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946" y="-159026"/>
            <a:ext cx="11492107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AINDA SE VIER NOITES TRAIÇOEIRAS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A CRUZ PESADA FOR, CRISTO ESTARÁ CONTIGO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21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78574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MUNDO PODE ATÉ FAZER VOCÊ CHORAR MAS DEUS TE QUER SORRINDO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97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946" y="-159026"/>
            <a:ext cx="11492107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AINDA SE VIER NOITES TRAIÇOEIRAS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A CRUZ PESADA FOR, CRISTO ESTARÁ CONTIGO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21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785747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MUNDO PODE ATÉ FAZER VOCÊ CHORAR MAS DEUS TE QUER SORRINDO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18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068" y="-549521"/>
            <a:ext cx="11809863" cy="705589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ESTÁ AQUI NESTE MOMENTO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PRESENÇA É REAL EM MEU VIVER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409" y="-1015373"/>
            <a:ext cx="11781182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ENTREGUE SUA VIDA E SEUS PROBLEMAS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FALE COM DEUS, ELE VAI AJUDAR VOCÊ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2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-1351723"/>
            <a:ext cx="11104728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TE TROUXE AQUI PARA ALIVIAR O TEU SOFRIMENTO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7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620" y="-706235"/>
            <a:ext cx="10904759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ELE O AUTOR DA FÉ DO PRINCÍPIO AO FIM EM TODOS OS SEUS TORMENTOS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39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0932" y="-136168"/>
            <a:ext cx="12293864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AINDA SE VIER NOITES TRAIÇOEIRAS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A CRUZ PESADA FOR, CRISTO ESTARÁ CONTIGO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08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409" y="-975716"/>
            <a:ext cx="11781182" cy="645539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MUNDO PODE ATÉ FAZER VOCÊ CHORAR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DEUS TE QUER SORRINDO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0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327659"/>
            <a:ext cx="11104728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AINDA SE VIER NOITES TRAIÇOEIRAS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A CRUZ PESADA FOR, CRISTO ESTARÁ CONTIGO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11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01" y="-1183312"/>
            <a:ext cx="11600597" cy="66299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MUNDO PODE ATÉ FAZER VOCÊ CHORAR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DEUS TE QUER SORRINDO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5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145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Garamond</vt:lpstr>
      <vt:lpstr>Pontuação da música 16x9</vt:lpstr>
      <vt:lpstr>NOITES TRAIÇOEIRAS </vt:lpstr>
      <vt:lpstr>DEUS ESTÁ AQUI NESTE MOMENTO SUA PRESENÇA É REAL EM MEU VIVER </vt:lpstr>
      <vt:lpstr>ENTREGUE SUA VIDA E SEUS PROBLEMAS FALE COM DEUS, ELE VAI AJUDAR VOCÊ</vt:lpstr>
      <vt:lpstr>DEUS TE TROUXE AQUI PARA ALIVIAR O TEU SOFRIMENTO</vt:lpstr>
      <vt:lpstr>É ELE O AUTOR DA FÉ DO PRINCÍPIO AO FIM EM TODOS OS SEUS TORMENTOS</vt:lpstr>
      <vt:lpstr>E AINDA SE VIER NOITES TRAIÇOEIRAS SE A CRUZ PESADA FOR, CRISTO ESTARÁ CONTIGO</vt:lpstr>
      <vt:lpstr>O MUNDO PODE ATÉ FAZER VOCÊ CHORAR MAS DEUS TE QUER SORRINDO</vt:lpstr>
      <vt:lpstr>E AINDA SE VIER NOITES TRAIÇOEIRAS SE A CRUZ PESADA FOR, CRISTO ESTARÁ CONTIGO</vt:lpstr>
      <vt:lpstr>O MUNDO PODE ATÉ FAZER VOCÊ CHORAR MAS DEUS TE QUER SORRINDO</vt:lpstr>
      <vt:lpstr>SEJA QUAL FOR O SEU PROBLEMA FALE COM DEUS, ELE VAI AJUDAR VOCÊ</vt:lpstr>
      <vt:lpstr>APÓS A DOR VEM A ALEGRIA POIS DEUS É AMOR E NÃO TE DEIXARÁ SOFRER</vt:lpstr>
      <vt:lpstr>DEUS TE TROUXE AQUI PARA ALIVIAR O SEU SOFRIMENTO</vt:lpstr>
      <vt:lpstr>É ELE O AUTOR DA FÉ DO PRINCÍPIO AO FIM EM TODOS OS SEUS TORMENTOS</vt:lpstr>
      <vt:lpstr>E AINDA SE VIER NOITES TRAIÇOEIRAS SE A CRUZ PESADA FOR, CRISTO ESTARÁ CONTIGO</vt:lpstr>
      <vt:lpstr>O MUNDO PODE ATÉ FAZER VOCÊ CHORAR MAS DEUS TE QUER SORRINDO</vt:lpstr>
      <vt:lpstr>E AINDA SE VIER NOITES TRAIÇOEIRAS SE A CRUZ PESADA FOR, CRISTO ESTARÁ CONTIGO</vt:lpstr>
      <vt:lpstr>O MUNDO PODE ATÉ FAZER VOCÊ CHORAR MAS DEUS TE QUER SORRINDO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2019-01-03T19:23:46Z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