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73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0311" y="114302"/>
            <a:ext cx="10385462" cy="3457739"/>
          </a:xfrm>
        </p:spPr>
        <p:txBody>
          <a:bodyPr/>
          <a:lstStyle/>
          <a:p>
            <a: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Nosso Deus É SOBERANO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u="sng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comunidade da vila da penha</a:t>
            </a:r>
          </a:p>
        </p:txBody>
      </p:sp>
    </p:spTree>
    <p:extLst>
      <p:ext uri="{BB962C8B-B14F-4D97-AF65-F5344CB8AC3E}">
        <p14:creationId xmlns:p14="http://schemas.microsoft.com/office/powerpoint/2010/main" val="373677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54389"/>
            <a:ext cx="12192000" cy="345773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Nosso Deus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 soberano,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Ele reina antes da fundação do mundo </a:t>
            </a:r>
          </a:p>
        </p:txBody>
      </p:sp>
    </p:spTree>
    <p:extLst>
      <p:ext uri="{BB962C8B-B14F-4D97-AF65-F5344CB8AC3E}">
        <p14:creationId xmlns:p14="http://schemas.microsoft.com/office/powerpoint/2010/main" val="196700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54389"/>
            <a:ext cx="12192000" cy="345773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Nosso Deus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 soberano,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Ele reina antes da fundação do mundo </a:t>
            </a:r>
          </a:p>
        </p:txBody>
      </p:sp>
    </p:spTree>
    <p:extLst>
      <p:ext uri="{BB962C8B-B14F-4D97-AF65-F5344CB8AC3E}">
        <p14:creationId xmlns:p14="http://schemas.microsoft.com/office/powerpoint/2010/main" val="293600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1971" y="0"/>
            <a:ext cx="11539471" cy="4237150"/>
          </a:xfrm>
        </p:spPr>
        <p:txBody>
          <a:bodyPr>
            <a:noAutofit/>
          </a:bodyPr>
          <a:lstStyle/>
          <a:p>
            <a:pPr algn="ctr"/>
            <a:r>
              <a:rPr lang="pt-BR" sz="7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" name="Retângulo 2"/>
          <p:cNvSpPr/>
          <p:nvPr/>
        </p:nvSpPr>
        <p:spPr>
          <a:xfrm>
            <a:off x="0" y="131341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A TERRA ERA SEM 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FORMA E VAZIA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E O ESPÍRITO DO NOSSO DEUS SE MOVIA SOBRE A FACE DAS ÁGUAS</a:t>
            </a:r>
          </a:p>
        </p:txBody>
      </p:sp>
    </p:spTree>
    <p:extLst>
      <p:ext uri="{BB962C8B-B14F-4D97-AF65-F5344CB8AC3E}">
        <p14:creationId xmlns:p14="http://schemas.microsoft.com/office/powerpoint/2010/main" val="9294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53603"/>
            <a:ext cx="12192000" cy="5550794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Foi Ele quem criou o céu dos céus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fez separação das águas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da terra seca </a:t>
            </a:r>
          </a:p>
        </p:txBody>
      </p:sp>
    </p:spTree>
    <p:extLst>
      <p:ext uri="{BB962C8B-B14F-4D97-AF65-F5344CB8AC3E}">
        <p14:creationId xmlns:p14="http://schemas.microsoft.com/office/powerpoint/2010/main" val="96717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1766"/>
            <a:ext cx="12191999" cy="6156101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Foi Ele quem criou os luminares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criou a natureza e formou 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homem </a:t>
            </a:r>
          </a:p>
        </p:txBody>
      </p:sp>
      <p:sp>
        <p:nvSpPr>
          <p:cNvPr id="3" name="Retângulo 2"/>
          <p:cNvSpPr/>
          <p:nvPr/>
        </p:nvSpPr>
        <p:spPr>
          <a:xfrm>
            <a:off x="0" y="734095"/>
            <a:ext cx="11874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72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098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122830"/>
            <a:ext cx="12191999" cy="6156101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Glória a Deus! 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por suas maravilhas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Pela Sua grandeza, Glória a Deus! </a:t>
            </a:r>
          </a:p>
        </p:txBody>
      </p:sp>
      <p:sp>
        <p:nvSpPr>
          <p:cNvPr id="3" name="Retângulo 2"/>
          <p:cNvSpPr/>
          <p:nvPr/>
        </p:nvSpPr>
        <p:spPr>
          <a:xfrm>
            <a:off x="0" y="734095"/>
            <a:ext cx="11874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72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5539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30</TotalTime>
  <Words>47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Aharoni</vt:lpstr>
      <vt:lpstr>Arial</vt:lpstr>
      <vt:lpstr>Arial Black</vt:lpstr>
      <vt:lpstr>Calibri</vt:lpstr>
      <vt:lpstr>Calibri Light</vt:lpstr>
      <vt:lpstr>Celestial</vt:lpstr>
      <vt:lpstr>Nosso Deus É SOBERANO comunidade da vila da penha</vt:lpstr>
      <vt:lpstr>Nosso Deus  é soberano, Ele reina antes da fundação do mundo </vt:lpstr>
      <vt:lpstr>Nosso Deus  é soberano, Ele reina antes da fundação do mundo </vt:lpstr>
      <vt:lpstr> </vt:lpstr>
      <vt:lpstr>Foi Ele quem criou o céu dos céus E fez separação das águas  da terra seca </vt:lpstr>
      <vt:lpstr>Foi Ele quem criou os luminares E criou a natureza e formou  o homem </vt:lpstr>
      <vt:lpstr>Glória a Deus!  por suas maravilhas Pela Sua grandeza, Glória a Deus!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Grande é o nosso deus  Lucas</dc:title>
  <dc:creator>Pastor Marcio</dc:creator>
  <cp:lastModifiedBy>João Paulo Mota Silva</cp:lastModifiedBy>
  <cp:revision>6</cp:revision>
  <dcterms:created xsi:type="dcterms:W3CDTF">2015-12-20T20:45:16Z</dcterms:created>
  <dcterms:modified xsi:type="dcterms:W3CDTF">2019-08-11T16:51:48Z</dcterms:modified>
</cp:coreProperties>
</file>