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7709-73C8-47B6-BD9D-3254120F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F42AE-0720-4834-A669-5767803E71EC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51ED-FEEB-4F99-9CDF-A3F10E6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388-EFBF-422C-83F8-62DCB4E8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78594-F795-43DD-918F-8A369AB5B0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8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81E54225-4724-44D1-A90F-559FE0800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14D5500-7B56-4487-9D60-3ADE8550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3D2CE-DAB7-4D69-93DB-7EED5F567DCE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910959D-0EEC-42DF-AF6A-3A1520A6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4882E37-EE6B-46DC-87B8-6FC4C4AF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39EF5-07E3-40BD-9528-B35C706E9E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31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4C5C2E-1AD3-476A-BEB9-C73D31FA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FE8D-74A1-4ADD-B361-EEC318B64326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BDCD61-8559-4E3B-8554-3F0E3E7E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75F6ED-833F-4069-B477-11D38660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EC075-A78A-4B75-9342-56949775B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F7F3BF54-3BD4-4047-A181-4229A03F569D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7EB77100-940A-4E99-840B-66770E74B286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10FFC06B-3402-46A9-BBBC-F1A60E96FD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CB76A-F451-45A3-83E8-0FA1D6E9C635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2CF8DE9-C8E7-408E-B2A0-01DA7EF0ED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DC5AE84-5C97-4E05-8166-D9877141A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527FA-F839-4C10-A6A5-465AFCDB33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2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846E12-8167-4415-BA44-51AAF0D3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EF52-51BF-4782-9840-17C5B05BA07C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3A25C-D714-41FB-9EDA-91FD7DA8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9441D6-19DF-4DCB-9EB7-DE1DE204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637FF-DBA1-4DEF-BAFA-13A9E3C573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45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8712D65-53A8-4CE0-A366-DBB09D3493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DF66D-1F11-484E-A8B2-5F87B18E44E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6D89FE7-F124-4D6D-9607-A2CB84B9578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C659399-D175-467D-9172-8163A3D6F6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678CD-7799-4134-8E8E-D256DC0B39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8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36401CD5-12D3-413C-9FE8-E0E8AB16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B7555A0C-BCD0-4B65-ADBF-988F08B3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128243E3-6C2D-4CA3-B3ED-FC274E85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72B313A-EF85-41A9-A207-B369E3D3F37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8384-E828-41F5-A854-0A3C6FDA439C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77D7DCEA-2A5F-41E3-A2D1-23FA5B954FA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3B3ED37-F15E-41B0-99B3-8BE8D548A07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918A-CD05-48EE-BC12-70E5CA34CB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77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52A7-D105-462F-8C28-E117C894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A0120-A4A2-44F6-B918-2B19846EF696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3C77-25A5-4580-B0BA-DE2D9091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0B3D-9134-413C-9971-A2EAE754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4203C-370A-4D37-AB83-78DC6A7B63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323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F4E2-FD0A-4CFE-A21B-94FD07D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A92B1-4605-4B3D-9097-6068197B0D77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3159-283D-4F82-B1A5-9E09984A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34F0-CB38-44DD-80F3-A467ACEA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DDA8-E1F2-4924-A141-276F88FC42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2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6C0E2-6858-4F74-AFD0-3CE47DD7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D144C-FB00-4E76-938C-59B01FC51949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E8FC-19A9-4068-BE5E-6380EE96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F92C-5085-49E8-A77C-41D090C4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FED3B-67CB-4476-96D1-D98C439052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5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4FED-D031-4196-867C-85E99E87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54E69-1209-4213-8980-D0E2E3A1BEF6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EF03-7139-4827-928E-DD584041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39E0-BC5D-4D71-8BFC-DA56546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313BA-A09A-440B-945C-2E175FE4AC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99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2557EF-EA34-4420-BF8C-41332188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C4E5-9F95-4876-9326-9F7915094FB9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FFD53E-9E5F-48C7-B953-046FD530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860EBE-3811-452D-A3AF-E52B85BA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568DB-069D-499D-995C-478A476C58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8B032142-3D9A-4B13-8E44-A44AB8DC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E724C511-FC0B-4205-A942-87C9EE8A4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686D3B03-92F6-4C42-824C-45B18B02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49C07-F1BF-4FFD-B9F7-06E94D160853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4139970-A025-4842-B540-290CC1D4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CB97E7E-B5F0-4A85-A102-149D759C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24DA9-D642-4131-A834-0E2DF4E10E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12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4F2837E-BFA5-48E5-9446-FDDD34C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1F8C-43DD-445B-AC06-A3833C9E14F8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381E1-03D3-4ABD-B1C9-DEA05AB3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425DD6-718B-4771-A485-A27D1D29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6B3A2-1C70-4425-B370-7BCEC189F4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4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2AEC52C-B029-4018-AF76-0B672FB1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959A-3ED1-4A5D-B7EB-1AA4FE5D1B26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F4A7CF9-3482-429A-8471-8BABD39C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C64BEA-A753-49AA-AC24-E82B679C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50317-DFEA-486D-8016-E80399FF5C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B2AA71-0041-4AF0-B443-3E61BF8E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390AD-E155-4AB5-A6A9-513E90F8E534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F7FFB7-7CBE-472C-AB35-87BA379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E9A682-81E2-4A75-AEC3-9A363046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3C5D9-A243-4CDC-96B3-FCDC6EFD69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3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B96A8585-B22E-4B14-BD45-12CEC5E1D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9E229C3-2526-4249-9957-B93F7092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0A22-D049-4B66-A861-5F7A3DACBA57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D0BF918-61B6-4CB8-AC7D-C5BC70A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519844-1044-4300-9569-F7F8C3D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A6389-9309-4CE1-9513-AED943B523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2985B-FF24-4FC5-85ED-68C240CC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E049-13A7-4CAF-8494-7957FBCC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1FDE-0409-4399-9865-8DAA6FBEE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9AAD8914-5AC9-4AB0-BE03-155ADF6ED89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0065-456E-42E6-995F-F2CE73B62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3865-12F7-47CC-83F7-C52BF74C0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B2292E0-216B-431C-8628-C92BB3689B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9" r:id="rId5"/>
    <p:sldLayoutId id="2147483721" r:id="rId6"/>
    <p:sldLayoutId id="2147483722" r:id="rId7"/>
    <p:sldLayoutId id="2147483723" r:id="rId8"/>
    <p:sldLayoutId id="2147483730" r:id="rId9"/>
    <p:sldLayoutId id="2147483731" r:id="rId10"/>
    <p:sldLayoutId id="2147483724" r:id="rId11"/>
    <p:sldLayoutId id="2147483732" r:id="rId12"/>
    <p:sldLayoutId id="2147483725" r:id="rId13"/>
    <p:sldLayoutId id="2147483726" r:id="rId14"/>
    <p:sldLayoutId id="2147483733" r:id="rId15"/>
    <p:sldLayoutId id="2147483727" r:id="rId16"/>
    <p:sldLayoutId id="214748372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8B1305-C384-4319-96CC-143719D77A00}"/>
              </a:ext>
            </a:extLst>
          </p:cNvPr>
          <p:cNvSpPr txBox="1"/>
          <p:nvPr/>
        </p:nvSpPr>
        <p:spPr>
          <a:xfrm>
            <a:off x="1190625" y="1074738"/>
            <a:ext cx="9810750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cap="all" dirty="0">
                <a:latin typeface="Arial" panose="020B0604020202020204" pitchFamily="34" charset="0"/>
                <a:cs typeface="Arial" panose="020B0604020202020204" pitchFamily="34" charset="0"/>
              </a:rPr>
              <a:t>Quando tudo diz que não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cap="all" dirty="0">
                <a:latin typeface="Arial" panose="020B0604020202020204" pitchFamily="34" charset="0"/>
                <a:cs typeface="Arial" panose="020B0604020202020204" pitchFamily="34" charset="0"/>
              </a:rPr>
              <a:t>Sua voz me encoraja a prosseguir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cap="all" dirty="0">
                <a:latin typeface="Arial" panose="020B0604020202020204" pitchFamily="34" charset="0"/>
                <a:cs typeface="Arial" panose="020B0604020202020204" pitchFamily="34" charset="0"/>
              </a:rPr>
              <a:t>Quando tudo diz que não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cap="all" dirty="0">
                <a:latin typeface="Arial" panose="020B0604020202020204" pitchFamily="34" charset="0"/>
                <a:cs typeface="Arial" panose="020B0604020202020204" pitchFamily="34" charset="0"/>
              </a:rPr>
              <a:t>Ou parece que o mar não vai se abrir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C0428B-576D-4E89-A053-EE0AFF3F6F55}"/>
              </a:ext>
            </a:extLst>
          </p:cNvPr>
          <p:cNvSpPr txBox="1"/>
          <p:nvPr/>
        </p:nvSpPr>
        <p:spPr>
          <a:xfrm>
            <a:off x="387350" y="1304925"/>
            <a:ext cx="11417300" cy="424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Sei que não estou só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 o que dizes sobre mim não pode se </a:t>
            </a:r>
            <a:r>
              <a:rPr lang="pt-BR" sz="54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frustar</a:t>
            </a:r>
            <a:endParaRPr lang="pt-BR" sz="54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Venha em meu favor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 cumpra em mim Teu querer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4">
            <a:extLst>
              <a:ext uri="{FF2B5EF4-FFF2-40B4-BE49-F238E27FC236}">
                <a16:creationId xmlns:a16="http://schemas.microsoft.com/office/drawing/2014/main" id="{75031E07-5BCD-428D-A479-1057C506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1304925"/>
            <a:ext cx="97123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>
                <a:latin typeface="Arial" panose="020B0604020202020204" pitchFamily="34" charset="0"/>
                <a:cs typeface="Arial" panose="020B0604020202020204" pitchFamily="34" charset="0"/>
              </a:rPr>
              <a:t>O DEUS DO IMPOSSÍVEL, NÃO DESISTIU DE MIM</a:t>
            </a:r>
          </a:p>
          <a:p>
            <a:r>
              <a:rPr lang="pt-BR" altLang="pt-BR" sz="5400" b="1">
                <a:latin typeface="Arial" panose="020B0604020202020204" pitchFamily="34" charset="0"/>
                <a:cs typeface="Arial" panose="020B0604020202020204" pitchFamily="34" charset="0"/>
              </a:rPr>
              <a:t>SUA DESTRA ME SUSTENTA E ME FAZ PREVALECER</a:t>
            </a:r>
          </a:p>
          <a:p>
            <a:r>
              <a:rPr lang="pt-BR" altLang="pt-BR" sz="5400" b="1">
                <a:latin typeface="Arial" panose="020B0604020202020204" pitchFamily="34" charset="0"/>
                <a:cs typeface="Arial" panose="020B0604020202020204" pitchFamily="34" charset="0"/>
              </a:rPr>
              <a:t>O DEUS DO IMPOSSÍVEL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6F2C494-CBD1-4F7B-A2CC-F124050CB0E4}"/>
              </a:ext>
            </a:extLst>
          </p:cNvPr>
          <p:cNvSpPr txBox="1"/>
          <p:nvPr/>
        </p:nvSpPr>
        <p:spPr>
          <a:xfrm>
            <a:off x="1079500" y="1074738"/>
            <a:ext cx="10033000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tudo diz que não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voz me encoraja a prosseguir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tudo diz que não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parece que o mar não vai se abrir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2C9D18F-0717-4C3E-BFFE-15D48EE5A412}"/>
              </a:ext>
            </a:extLst>
          </p:cNvPr>
          <p:cNvSpPr txBox="1"/>
          <p:nvPr/>
        </p:nvSpPr>
        <p:spPr>
          <a:xfrm>
            <a:off x="417513" y="1304925"/>
            <a:ext cx="11356975" cy="424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 que não estou só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 que dizes sobre mim não pode se </a:t>
            </a:r>
            <a:r>
              <a:rPr lang="pt-BR" sz="5400" b="1" cap="all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frustar</a:t>
            </a:r>
            <a:endParaRPr lang="pt-BR" sz="5400" b="1" cap="all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Venha em meu favor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cumpra em mim Teu querer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01B5C466-AC58-4941-B9A4-F691CC480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4663"/>
            <a:ext cx="97536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algn="ctr"/>
            <a:r>
              <a:rPr lang="pt-BR" altLang="pt-BR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DEUS DO IMPOSSÍVEL, NÃO DESISTIU DE MIM</a:t>
            </a:r>
          </a:p>
          <a:p>
            <a:pPr algn="ctr"/>
            <a:r>
              <a:rPr lang="pt-BR" altLang="pt-BR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DESTRA ME SUSTENTA E ME FAZ PREVALECER</a:t>
            </a:r>
          </a:p>
          <a:p>
            <a:pPr algn="ctr"/>
            <a:r>
              <a:rPr lang="pt-BR" altLang="pt-BR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(3X)</a:t>
            </a:r>
          </a:p>
          <a:p>
            <a:pPr algn="ctr"/>
            <a:r>
              <a:rPr lang="pt-BR" altLang="pt-BR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DEUS DO IMPOSSÍVEL</a:t>
            </a:r>
          </a:p>
          <a:p>
            <a:pPr algn="ctr"/>
            <a:r>
              <a:rPr lang="pt-BR" altLang="pt-BR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(3X)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2864</TotalTime>
  <Words>148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Calisto MT</vt:lpstr>
      <vt:lpstr>Arial</vt:lpstr>
      <vt:lpstr>Trebuchet MS</vt:lpstr>
      <vt:lpstr>Wingdings 2</vt:lpstr>
      <vt:lpstr>Calibri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19</cp:revision>
  <dcterms:created xsi:type="dcterms:W3CDTF">2020-07-02T22:50:52Z</dcterms:created>
  <dcterms:modified xsi:type="dcterms:W3CDTF">2020-08-23T17:10:36Z</dcterms:modified>
</cp:coreProperties>
</file>