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67" r:id="rId4"/>
    <p:sldId id="266" r:id="rId5"/>
    <p:sldId id="268" r:id="rId6"/>
    <p:sldId id="269" r:id="rId7"/>
    <p:sldId id="270" r:id="rId8"/>
    <p:sldId id="272" r:id="rId9"/>
    <p:sldId id="273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0" autoAdjust="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7200" y="2209800"/>
            <a:ext cx="9550400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00" y="3505200"/>
            <a:ext cx="8534400" cy="10668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pt-BR" noProof="0"/>
              <a:t>Clique para editar o estilo do subtítulo mestre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096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096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096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2FC4DD87-DCFD-4025-947D-17D29E00D0F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5E180-3966-42FD-89B6-A26D1F28D04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1800" y="1295400"/>
            <a:ext cx="2565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1295400"/>
            <a:ext cx="7493000" cy="49530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A7913-1D67-4B43-97D0-A94FEF1F139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69CEA-F2AC-4574-8321-51E7E000182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9DF8C-57A6-4356-8209-53F24D694B4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2286000"/>
            <a:ext cx="5029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2286000"/>
            <a:ext cx="5029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8D5A6-43E9-49BB-8D31-26A820FC776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0AD81-3636-4246-A3BD-88F31B48A27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E255D-3FAD-45F2-B788-065DA38263D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B6241-9F15-4FB8-AAF8-818F99E683A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C0CC2-A555-4F84-9C02-CF1F78F3B11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1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6E8D7-E622-49CB-847C-CAF0301D498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5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1295400"/>
            <a:ext cx="10261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5600" y="2286000"/>
            <a:ext cx="10261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24600"/>
            <a:ext cx="254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324600"/>
            <a:ext cx="386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24600"/>
            <a:ext cx="254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DEBD09C-C152-429E-BE3C-7BD117F85317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03512" y="-747464"/>
            <a:ext cx="10150772" cy="3595688"/>
          </a:xfrm>
        </p:spPr>
        <p:txBody>
          <a:bodyPr/>
          <a:lstStyle/>
          <a:p>
            <a:pPr algn="r"/>
            <a:r>
              <a:rPr lang="pt-BR" sz="4400" b="1" dirty="0">
                <a:solidFill>
                  <a:schemeClr val="accent4">
                    <a:lumMod val="10000"/>
                  </a:schemeClr>
                </a:solidFill>
              </a:rPr>
              <a:t>O NOSSO GENERAL É CRISTO</a:t>
            </a:r>
            <a:br>
              <a:rPr lang="pt-BR" sz="4400" b="1" dirty="0"/>
            </a:br>
            <a:r>
              <a:rPr lang="pt-BR" sz="4400" b="1" dirty="0">
                <a:solidFill>
                  <a:schemeClr val="accent4">
                    <a:lumMod val="10000"/>
                  </a:schemeClr>
                </a:solidFill>
              </a:rPr>
              <a:t>GABRIELA ROCHA</a:t>
            </a:r>
            <a:endParaRPr lang="en-US" sz="4400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64" y="1412776"/>
            <a:ext cx="12144672" cy="403244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TODA ARMA CONTRA NÓS PERECERÁ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541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76" y="1556792"/>
            <a:ext cx="12144672" cy="4032448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NOSSO GENERAL É CRISTO SEGUIMOS OS SEUS PASSOS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NENHUM INIMIGO NOS RESISTIRÁ</a:t>
            </a:r>
            <a:endParaRPr lang="en-US" sz="72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616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64" y="1412776"/>
            <a:ext cx="12144672" cy="403244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NENHUM INIMIGO NOS RESISTIRÁ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NENHUM INIMIGO NOS RESISTIRÁ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059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64" y="1700808"/>
            <a:ext cx="12144672" cy="403244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PELO SENHOR, MARCHAMOS SIM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SEU EXÉRCITO, PODEROSO É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en-US" sz="80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02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9356" y="1520788"/>
            <a:ext cx="11593288" cy="3816424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SUA GLÓRIA SERÁ VISTA EM TODA A TERRA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213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64" y="1448780"/>
            <a:ext cx="12144672" cy="396044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VAMOS CANTAR O CANTO DA VITÓRIA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GLÓRIA A DEUS VENCEMOS A BATALHA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099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64" y="1448780"/>
            <a:ext cx="12144672" cy="396044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TODA ARMA CONTRA NÓS PERECERÁ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117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76" y="1556792"/>
            <a:ext cx="12144672" cy="4032448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NOSSO GENERAL É CRISTO SEGUIMOS OS SEUS PASSOS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NENHUM INIMIGO NOS RESISTIRÁ</a:t>
            </a:r>
            <a:endParaRPr lang="en-US" sz="72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34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170" y="1412776"/>
            <a:ext cx="12144672" cy="403244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O MESSIAS MARCHAMOS SIM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EM SUAS MÃOS A CHAVE DA VITÓRIA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247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64" y="1412776"/>
            <a:ext cx="12144672" cy="403244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NOS LEVA A POSSUIR A TERRA PROMETIDA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078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64" y="1412776"/>
            <a:ext cx="12144672" cy="403244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VAMOS CANTAR O CANTO DA VITÓRIA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GLÓRIA A DEUS VENCEMOS A BATALHA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5145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 11">
      <a:dk1>
        <a:srgbClr val="005A58"/>
      </a:dk1>
      <a:lt1>
        <a:srgbClr val="FFFFFF"/>
      </a:lt1>
      <a:dk2>
        <a:srgbClr val="0099CC"/>
      </a:dk2>
      <a:lt2>
        <a:srgbClr val="CCECFF"/>
      </a:lt2>
      <a:accent1>
        <a:srgbClr val="005EAC"/>
      </a:accent1>
      <a:accent2>
        <a:srgbClr val="6D6FC7"/>
      </a:accent2>
      <a:accent3>
        <a:srgbClr val="AACAE2"/>
      </a:accent3>
      <a:accent4>
        <a:srgbClr val="DADADA"/>
      </a:accent4>
      <a:accent5>
        <a:srgbClr val="AAB6D2"/>
      </a:accent5>
      <a:accent6>
        <a:srgbClr val="6264B4"/>
      </a:accent6>
      <a:hlink>
        <a:srgbClr val="99CCFF"/>
      </a:hlink>
      <a:folHlink>
        <a:srgbClr val="CCCCFF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99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777777"/>
        </a:dk1>
        <a:lt1>
          <a:srgbClr val="FFFFFF"/>
        </a:lt1>
        <a:dk2>
          <a:srgbClr val="999C8E"/>
        </a:dk2>
        <a:lt2>
          <a:srgbClr val="D1D1CB"/>
        </a:lt2>
        <a:accent1>
          <a:srgbClr val="658DA9"/>
        </a:accent1>
        <a:accent2>
          <a:srgbClr val="809EA8"/>
        </a:accent2>
        <a:accent3>
          <a:srgbClr val="CACBC6"/>
        </a:accent3>
        <a:accent4>
          <a:srgbClr val="DADADA"/>
        </a:accent4>
        <a:accent5>
          <a:srgbClr val="B8C5D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E6EAD8"/>
        </a:dk1>
        <a:lt1>
          <a:srgbClr val="F4F4E8"/>
        </a:lt1>
        <a:dk2>
          <a:srgbClr val="EAE9DE"/>
        </a:dk2>
        <a:lt2>
          <a:srgbClr val="969696"/>
        </a:lt2>
        <a:accent1>
          <a:srgbClr val="E68B2C"/>
        </a:accent1>
        <a:accent2>
          <a:srgbClr val="F2C977"/>
        </a:accent2>
        <a:accent3>
          <a:srgbClr val="F8F8F2"/>
        </a:accent3>
        <a:accent4>
          <a:srgbClr val="C4C8B8"/>
        </a:accent4>
        <a:accent5>
          <a:srgbClr val="F0C4AC"/>
        </a:accent5>
        <a:accent6>
          <a:srgbClr val="DBB66B"/>
        </a:accent6>
        <a:hlink>
          <a:srgbClr val="9800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6289D8"/>
        </a:dk1>
        <a:lt1>
          <a:srgbClr val="FFFFFF"/>
        </a:lt1>
        <a:dk2>
          <a:srgbClr val="99CCFF"/>
        </a:dk2>
        <a:lt2>
          <a:srgbClr val="969696"/>
        </a:lt2>
        <a:accent1>
          <a:srgbClr val="C7DABE"/>
        </a:accent1>
        <a:accent2>
          <a:srgbClr val="FF9966"/>
        </a:accent2>
        <a:accent3>
          <a:srgbClr val="FFFFFF"/>
        </a:accent3>
        <a:accent4>
          <a:srgbClr val="5374B8"/>
        </a:accent4>
        <a:accent5>
          <a:srgbClr val="E0EADB"/>
        </a:accent5>
        <a:accent6>
          <a:srgbClr val="E78A5C"/>
        </a:accent6>
        <a:hlink>
          <a:srgbClr val="A8451A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3E3E5C"/>
        </a:dk1>
        <a:lt1>
          <a:srgbClr val="FFFFFF"/>
        </a:lt1>
        <a:dk2>
          <a:srgbClr val="CCCCFF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E2E2FF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099CC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CAE2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777777"/>
        </a:dk1>
        <a:lt1>
          <a:srgbClr val="FFFFFF"/>
        </a:lt1>
        <a:dk2>
          <a:srgbClr val="FFFFD9"/>
        </a:dk2>
        <a:lt2>
          <a:srgbClr val="EAEAEA"/>
        </a:lt2>
        <a:accent1>
          <a:srgbClr val="0099CC"/>
        </a:accent1>
        <a:accent2>
          <a:srgbClr val="33CCCC"/>
        </a:accent2>
        <a:accent3>
          <a:srgbClr val="FFFFE9"/>
        </a:accent3>
        <a:accent4>
          <a:srgbClr val="DADADA"/>
        </a:accent4>
        <a:accent5>
          <a:srgbClr val="AACAE2"/>
        </a:accent5>
        <a:accent6>
          <a:srgbClr val="2DB9B9"/>
        </a:accent6>
        <a:hlink>
          <a:srgbClr val="FFCC66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969696"/>
        </a:dk1>
        <a:lt1>
          <a:srgbClr val="FFFFFF"/>
        </a:lt1>
        <a:dk2>
          <a:srgbClr val="DDDDDD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7F7F7F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5886B4"/>
        </a:dk1>
        <a:lt1>
          <a:srgbClr val="FFFFFF"/>
        </a:lt1>
        <a:dk2>
          <a:srgbClr val="CDF1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A729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5886B4"/>
        </a:dk1>
        <a:lt1>
          <a:srgbClr val="F4F4E8"/>
        </a:lt1>
        <a:dk2>
          <a:srgbClr val="00AAE6"/>
        </a:dk2>
        <a:lt2>
          <a:srgbClr val="808080"/>
        </a:lt2>
        <a:accent1>
          <a:srgbClr val="D0E2F5"/>
        </a:accent1>
        <a:accent2>
          <a:srgbClr val="6699CC"/>
        </a:accent2>
        <a:accent3>
          <a:srgbClr val="F8F8F2"/>
        </a:accent3>
        <a:accent4>
          <a:srgbClr val="4A7299"/>
        </a:accent4>
        <a:accent5>
          <a:srgbClr val="E4EEF9"/>
        </a:accent5>
        <a:accent6>
          <a:srgbClr val="5C8AB9"/>
        </a:accent6>
        <a:hlink>
          <a:srgbClr val="FF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5A58"/>
        </a:dk1>
        <a:lt1>
          <a:srgbClr val="FFFFFF"/>
        </a:lt1>
        <a:dk2>
          <a:srgbClr val="0099CC"/>
        </a:dk2>
        <a:lt2>
          <a:srgbClr val="CCECFF"/>
        </a:lt2>
        <a:accent1>
          <a:srgbClr val="005EAC"/>
        </a:accent1>
        <a:accent2>
          <a:srgbClr val="6D6FC7"/>
        </a:accent2>
        <a:accent3>
          <a:srgbClr val="AACAE2"/>
        </a:accent3>
        <a:accent4>
          <a:srgbClr val="DADADA"/>
        </a:accent4>
        <a:accent5>
          <a:srgbClr val="AAB6D2"/>
        </a:accent5>
        <a:accent6>
          <a:srgbClr val="6264B4"/>
        </a:accent6>
        <a:hlink>
          <a:srgbClr val="99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336699"/>
        </a:dk1>
        <a:lt1>
          <a:srgbClr val="FFFFFF"/>
        </a:lt1>
        <a:dk2>
          <a:srgbClr val="99CCFF"/>
        </a:dk2>
        <a:lt2>
          <a:srgbClr val="E3EBF1"/>
        </a:lt2>
        <a:accent1>
          <a:srgbClr val="003399"/>
        </a:accent1>
        <a:accent2>
          <a:srgbClr val="457A8B"/>
        </a:accent2>
        <a:accent3>
          <a:srgbClr val="CAE2FF"/>
        </a:accent3>
        <a:accent4>
          <a:srgbClr val="DADADA"/>
        </a:accent4>
        <a:accent5>
          <a:srgbClr val="AAADCA"/>
        </a:accent5>
        <a:accent6>
          <a:srgbClr val="3E6E7D"/>
        </a:accent6>
        <a:hlink>
          <a:srgbClr val="66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3366"/>
        </a:dk1>
        <a:lt1>
          <a:srgbClr val="CCFFFF"/>
        </a:lt1>
        <a:dk2>
          <a:srgbClr val="6699FF"/>
        </a:dk2>
        <a:lt2>
          <a:srgbClr val="0785DB"/>
        </a:lt2>
        <a:accent1>
          <a:srgbClr val="4B78D3"/>
        </a:accent1>
        <a:accent2>
          <a:srgbClr val="00B000"/>
        </a:accent2>
        <a:accent3>
          <a:srgbClr val="B8CAFF"/>
        </a:accent3>
        <a:accent4>
          <a:srgbClr val="AEDADA"/>
        </a:accent4>
        <a:accent5>
          <a:srgbClr val="B1BEE6"/>
        </a:accent5>
        <a:accent6>
          <a:srgbClr val="009F00"/>
        </a:accent6>
        <a:hlink>
          <a:srgbClr val="66CC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4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B6FC1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BBDD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281EF72-BC10-4950-8E31-38DC9B4904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Modelo de design do gel azul</Template>
  <TotalTime>115</TotalTime>
  <Words>75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Arial Black</vt:lpstr>
      <vt:lpstr>Tema do Office</vt:lpstr>
      <vt:lpstr>O NOSSO GENERAL É CRISTO GABRIELA ROCHA</vt:lpstr>
      <vt:lpstr>PELO SENHOR, MARCHAMOS SIM O SEU EXÉRCITO, PODEROSO É </vt:lpstr>
      <vt:lpstr>SUA GLÓRIA SERÁ VISTA EM TODA A TERRA</vt:lpstr>
      <vt:lpstr>VAMOS CANTAR O CANTO DA VITÓRIA GLÓRIA A DEUS VENCEMOS A BATALHA</vt:lpstr>
      <vt:lpstr>TODA ARMA CONTRA NÓS PERECERÁ</vt:lpstr>
      <vt:lpstr>O NOSSO GENERAL É CRISTO SEGUIMOS OS SEUS PASSOS NENHUM INIMIGO NOS RESISTIRÁ</vt:lpstr>
      <vt:lpstr>COM O MESSIAS MARCHAMOS SIM EM SUAS MÃOS A CHAVE DA VITÓRIA</vt:lpstr>
      <vt:lpstr>QUE NOS LEVA A POSSUIR A TERRA PROMETIDA</vt:lpstr>
      <vt:lpstr>VAMOS CANTAR O CANTO DA VITÓRIA GLÓRIA A DEUS VENCEMOS A BATALHA</vt:lpstr>
      <vt:lpstr>TODA ARMA CONTRA NÓS PERECERÁ</vt:lpstr>
      <vt:lpstr>O NOSSO GENERAL É CRISTO SEGUIMOS OS SEUS PASSOS NENHUM INIMIGO NOS RESISTIRÁ</vt:lpstr>
      <vt:lpstr>NENHUM INIMIGO NOS RESISTIRÁ NENHUM INIMIGO NOS RESISTIRÁ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Seu Sangue Fernandinho</dc:title>
  <dc:subject/>
  <dc:creator>Pastor Marcio</dc:creator>
  <cp:keywords/>
  <dc:description/>
  <cp:lastModifiedBy>GARDÊNIA</cp:lastModifiedBy>
  <cp:revision>36</cp:revision>
  <dcterms:created xsi:type="dcterms:W3CDTF">2015-11-13T19:16:36Z</dcterms:created>
  <dcterms:modified xsi:type="dcterms:W3CDTF">2019-03-09T20:06:44Z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TC010721191046</vt:lpwstr>
  </property>
</Properties>
</file>