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1" r:id="rId4"/>
    <p:sldId id="266" r:id="rId5"/>
    <p:sldId id="273" r:id="rId6"/>
    <p:sldId id="274" r:id="rId7"/>
    <p:sldId id="275" r:id="rId8"/>
    <p:sldId id="276" r:id="rId9"/>
    <p:sldId id="277" r:id="rId10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378" y="54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472E2-6B94-43A4-A6A5-C09865273660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79400" y="685800"/>
            <a:ext cx="6299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98AAB-EDF1-4A8E-9063-681FD3A0FF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82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98AAB-EDF1-4A8E-9063-681FD3A0FFF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853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98AAB-EDF1-4A8E-9063-681FD3A0FFF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932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98AAB-EDF1-4A8E-9063-681FD3A0FFF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882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98AAB-EDF1-4A8E-9063-681FD3A0FFF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982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98AAB-EDF1-4A8E-9063-681FD3A0FFF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420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98AAB-EDF1-4A8E-9063-681FD3A0FFF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845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98AAB-EDF1-4A8E-9063-681FD3A0FFF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826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98AAB-EDF1-4A8E-9063-681FD3A0FFF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705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1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67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2590638" y="274639"/>
            <a:ext cx="3907363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68547" y="274639"/>
            <a:ext cx="11512064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36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5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5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68547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788286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18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02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35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58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47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9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D1327-A313-4516-AA4C-4A570FBEED76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76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916411" y="1412776"/>
            <a:ext cx="928903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600" b="1" dirty="0">
                <a:latin typeface="Arial Black" pitchFamily="34" charset="0"/>
                <a:cs typeface="Aharoni" pitchFamily="2" charset="-79"/>
              </a:rPr>
              <a:t>O SENHOR É BOM</a:t>
            </a:r>
          </a:p>
          <a:p>
            <a:pPr algn="r"/>
            <a:r>
              <a:rPr lang="pt-BR" sz="4800" b="1" u="sng" dirty="0">
                <a:latin typeface="Arial Black" pitchFamily="34" charset="0"/>
                <a:cs typeface="Aharoni" pitchFamily="2" charset="-79"/>
              </a:rPr>
              <a:t>TRAZENDO A ARCA</a:t>
            </a:r>
          </a:p>
        </p:txBody>
      </p:sp>
    </p:spTree>
    <p:extLst>
      <p:ext uri="{BB962C8B-B14F-4D97-AF65-F5344CB8AC3E}">
        <p14:creationId xmlns:p14="http://schemas.microsoft.com/office/powerpoint/2010/main" val="238538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1351508"/>
            <a:ext cx="126015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1066474-D65A-413A-8442-91BA860A3680}"/>
              </a:ext>
            </a:extLst>
          </p:cNvPr>
          <p:cNvSpPr/>
          <p:nvPr/>
        </p:nvSpPr>
        <p:spPr>
          <a:xfrm>
            <a:off x="108098" y="1059121"/>
            <a:ext cx="123853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9600" b="1" dirty="0">
              <a:latin typeface="Arial Black" panose="020B0A04020102090204" pitchFamily="34" charset="0"/>
            </a:endParaRPr>
          </a:p>
          <a:p>
            <a:pPr algn="ctr"/>
            <a:endParaRPr lang="pt-BR" sz="9600" b="1" dirty="0">
              <a:latin typeface="Arial Black" panose="020B0A0402010209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2AF3DF9-4C76-431A-AB1F-6705DA5D06CD}"/>
              </a:ext>
            </a:extLst>
          </p:cNvPr>
          <p:cNvSpPr/>
          <p:nvPr/>
        </p:nvSpPr>
        <p:spPr>
          <a:xfrm>
            <a:off x="0" y="1029671"/>
            <a:ext cx="126015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PAI, EU QUERO ESTAR DIANTE DE TI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 TE ADORAR COMO FOSSE A ÚLTIMA VEZ</a:t>
            </a:r>
          </a:p>
        </p:txBody>
      </p:sp>
    </p:spTree>
    <p:extLst>
      <p:ext uri="{BB962C8B-B14F-4D97-AF65-F5344CB8AC3E}">
        <p14:creationId xmlns:p14="http://schemas.microsoft.com/office/powerpoint/2010/main" val="71805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1351508"/>
            <a:ext cx="126015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D03CA48-0188-4158-855C-81271C992377}"/>
              </a:ext>
            </a:extLst>
          </p:cNvPr>
          <p:cNvSpPr/>
          <p:nvPr/>
        </p:nvSpPr>
        <p:spPr>
          <a:xfrm>
            <a:off x="1" y="476672"/>
            <a:ext cx="1260157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PELO TEU AMOR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POR TUDO QUE ÉS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VOU ME DERRAMAR COMO OFERTA EM SEU ALTAR</a:t>
            </a:r>
          </a:p>
        </p:txBody>
      </p:sp>
    </p:spTree>
    <p:extLst>
      <p:ext uri="{BB962C8B-B14F-4D97-AF65-F5344CB8AC3E}">
        <p14:creationId xmlns:p14="http://schemas.microsoft.com/office/powerpoint/2010/main" val="318984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764704"/>
            <a:ext cx="126015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O SENHOR É BOM</a:t>
            </a:r>
          </a:p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E O SEU AMOR DURA PARA SEMPRE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95962C9-728E-41D7-8508-134C2D5D8A3A}"/>
              </a:ext>
            </a:extLst>
          </p:cNvPr>
          <p:cNvSpPr/>
          <p:nvPr/>
        </p:nvSpPr>
        <p:spPr>
          <a:xfrm>
            <a:off x="180107" y="1196752"/>
            <a:ext cx="1224135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9600" b="1" dirty="0">
              <a:latin typeface="Arial Black" panose="020B0A04020102090204" pitchFamily="34" charset="0"/>
            </a:endParaRPr>
          </a:p>
          <a:p>
            <a:pPr algn="ctr"/>
            <a:endParaRPr lang="pt-BR" sz="96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6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692696"/>
            <a:ext cx="126015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O SENHOR É BOM</a:t>
            </a:r>
          </a:p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E O SEU AMOR DURA PARA SEMPRE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95962C9-728E-41D7-8508-134C2D5D8A3A}"/>
              </a:ext>
            </a:extLst>
          </p:cNvPr>
          <p:cNvSpPr/>
          <p:nvPr/>
        </p:nvSpPr>
        <p:spPr>
          <a:xfrm>
            <a:off x="180107" y="1196752"/>
            <a:ext cx="1224135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9600" b="1" dirty="0">
              <a:latin typeface="Arial Black" panose="020B0A04020102090204" pitchFamily="34" charset="0"/>
            </a:endParaRPr>
          </a:p>
          <a:p>
            <a:pPr algn="ctr"/>
            <a:endParaRPr lang="pt-BR" sz="96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37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1351508"/>
            <a:ext cx="126015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1066474-D65A-413A-8442-91BA860A3680}"/>
              </a:ext>
            </a:extLst>
          </p:cNvPr>
          <p:cNvSpPr/>
          <p:nvPr/>
        </p:nvSpPr>
        <p:spPr>
          <a:xfrm>
            <a:off x="108098" y="1059121"/>
            <a:ext cx="123853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9600" b="1" dirty="0">
              <a:latin typeface="Arial Black" panose="020B0A04020102090204" pitchFamily="34" charset="0"/>
            </a:endParaRPr>
          </a:p>
          <a:p>
            <a:pPr algn="ctr"/>
            <a:endParaRPr lang="pt-BR" sz="9600" b="1" dirty="0">
              <a:latin typeface="Arial Black" panose="020B0A0402010209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2AF3DF9-4C76-431A-AB1F-6705DA5D06CD}"/>
              </a:ext>
            </a:extLst>
          </p:cNvPr>
          <p:cNvSpPr/>
          <p:nvPr/>
        </p:nvSpPr>
        <p:spPr>
          <a:xfrm>
            <a:off x="0" y="1029671"/>
            <a:ext cx="126015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PAI, EU QUERO ESTAR DIANTE DE TI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 TE ADORAR COMO FOSSE A ÚLTIMA VEZ</a:t>
            </a:r>
          </a:p>
        </p:txBody>
      </p:sp>
    </p:spTree>
    <p:extLst>
      <p:ext uri="{BB962C8B-B14F-4D97-AF65-F5344CB8AC3E}">
        <p14:creationId xmlns:p14="http://schemas.microsoft.com/office/powerpoint/2010/main" val="182690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1351508"/>
            <a:ext cx="126015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D03CA48-0188-4158-855C-81271C992377}"/>
              </a:ext>
            </a:extLst>
          </p:cNvPr>
          <p:cNvSpPr/>
          <p:nvPr/>
        </p:nvSpPr>
        <p:spPr>
          <a:xfrm>
            <a:off x="1" y="476672"/>
            <a:ext cx="1260157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PELO TEU AMOR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POR TUDO QUE ÉS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VOU ME DERRAMAR COMO OFERTA EM SEU ALTAR</a:t>
            </a:r>
          </a:p>
        </p:txBody>
      </p:sp>
    </p:spTree>
    <p:extLst>
      <p:ext uri="{BB962C8B-B14F-4D97-AF65-F5344CB8AC3E}">
        <p14:creationId xmlns:p14="http://schemas.microsoft.com/office/powerpoint/2010/main" val="158118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908720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O SENHOR É BOM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E O SEU AMOR DURA PARA SEMPRE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95962C9-728E-41D7-8508-134C2D5D8A3A}"/>
              </a:ext>
            </a:extLst>
          </p:cNvPr>
          <p:cNvSpPr/>
          <p:nvPr/>
        </p:nvSpPr>
        <p:spPr>
          <a:xfrm>
            <a:off x="180107" y="1196752"/>
            <a:ext cx="1224135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9600" b="1" dirty="0">
              <a:latin typeface="Arial Black" panose="020B0A04020102090204" pitchFamily="34" charset="0"/>
            </a:endParaRPr>
          </a:p>
          <a:p>
            <a:pPr algn="ctr"/>
            <a:endParaRPr lang="pt-BR" sz="96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13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908720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O SENHOR É BOM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E O SEU AMOR DURA PARA SEMPRE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95962C9-728E-41D7-8508-134C2D5D8A3A}"/>
              </a:ext>
            </a:extLst>
          </p:cNvPr>
          <p:cNvSpPr/>
          <p:nvPr/>
        </p:nvSpPr>
        <p:spPr>
          <a:xfrm>
            <a:off x="180107" y="1196752"/>
            <a:ext cx="1224135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9600" b="1" dirty="0">
              <a:latin typeface="Arial Black" panose="020B0A04020102090204" pitchFamily="34" charset="0"/>
            </a:endParaRPr>
          </a:p>
          <a:p>
            <a:pPr algn="ctr"/>
            <a:endParaRPr lang="pt-BR" sz="96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5759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2611</TotalTime>
  <Words>125</Words>
  <Application>Microsoft Office PowerPoint</Application>
  <PresentationFormat>Personalizar</PresentationFormat>
  <Paragraphs>32</Paragraphs>
  <Slides>9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João Paulo Mota Silva</cp:lastModifiedBy>
  <cp:revision>50</cp:revision>
  <dcterms:created xsi:type="dcterms:W3CDTF">2016-06-03T20:54:36Z</dcterms:created>
  <dcterms:modified xsi:type="dcterms:W3CDTF">2019-12-01T22:54:34Z</dcterms:modified>
</cp:coreProperties>
</file>