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4" r:id="rId4"/>
    <p:sldId id="257" r:id="rId5"/>
    <p:sldId id="264" r:id="rId6"/>
    <p:sldId id="258" r:id="rId7"/>
    <p:sldId id="275" r:id="rId8"/>
    <p:sldId id="265" r:id="rId9"/>
    <p:sldId id="266" r:id="rId10"/>
    <p:sldId id="259" r:id="rId11"/>
    <p:sldId id="267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2964" y="318956"/>
            <a:ext cx="11504612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OCEANOS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ANA NÓBREGA</a:t>
            </a:r>
            <a:endParaRPr lang="pt-BR" sz="32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27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796853"/>
            <a:ext cx="12192000" cy="504851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92540E9-8E39-4B3F-AA26-324791314C6E}"/>
              </a:ext>
            </a:extLst>
          </p:cNvPr>
          <p:cNvSpPr/>
          <p:nvPr/>
        </p:nvSpPr>
        <p:spPr>
          <a:xfrm>
            <a:off x="-90055" y="387927"/>
            <a:ext cx="1237210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GUIA-ME PRA QUE EM TUDO EM TI CONFIE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SOBRE AS ÁGUAS EU CAMINHE</a:t>
            </a:r>
          </a:p>
          <a:p>
            <a:pPr algn="ctr"/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95483"/>
            <a:ext cx="12192000" cy="504851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ONDE QUER QUE CHAMES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LEVA-ME MAIS FUNDO DO QUE JÁ ESTIVE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304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2322915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MINHA FÉ SERÁ MAIS FIRME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EM TUA PRESENÇA!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587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617" y="4031672"/>
            <a:ext cx="11928765" cy="508587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GUIA-ME PRA QUE EM TUDO EM TI CONFIE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SOBRE AS ÁGUAS EU CAMINHE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209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90111"/>
            <a:ext cx="12192000" cy="510500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ONDE QUER QUE CHAMES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LEVA-ME MAIS FUNDO DO QUE JÁ ESTIVE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644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68981"/>
            <a:ext cx="12192000" cy="5120971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D11020D-E52A-4288-B15D-AD1A5096DD4B}"/>
              </a:ext>
            </a:extLst>
          </p:cNvPr>
          <p:cNvSpPr/>
          <p:nvPr/>
        </p:nvSpPr>
        <p:spPr>
          <a:xfrm>
            <a:off x="387927" y="920621"/>
            <a:ext cx="114161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MINHA FÉ SERÁ MAIS FIRME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SENHOR, EM TUA PRESENÇA!</a:t>
            </a:r>
          </a:p>
        </p:txBody>
      </p:sp>
    </p:spTree>
    <p:extLst>
      <p:ext uri="{BB962C8B-B14F-4D97-AF65-F5344CB8AC3E}">
        <p14:creationId xmlns:p14="http://schemas.microsoft.com/office/powerpoint/2010/main" val="217483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99855"/>
            <a:ext cx="12192000" cy="49045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AO TEU NOME CLAMAREI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ALÉM DAS ONDAS OLHAREI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212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1392" y="1990406"/>
            <a:ext cx="12994783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EM TI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SOU TEU E TU ÉS MEU!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254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3429000"/>
            <a:ext cx="12191999" cy="521370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VOZ ME CHAMA SOBRE AS ÁGUAS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ONDE OS MEUS PÉS PODEM FALHAR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04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822148"/>
            <a:ext cx="12191999" cy="5213704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ALI TE ENCONTRO NO MISTÉRIO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MEIO AO MAR, CONFIAREI!</a:t>
            </a:r>
          </a:p>
        </p:txBody>
      </p:sp>
    </p:spTree>
    <p:extLst>
      <p:ext uri="{BB962C8B-B14F-4D97-AF65-F5344CB8AC3E}">
        <p14:creationId xmlns:p14="http://schemas.microsoft.com/office/powerpoint/2010/main" val="283734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52399" y="3855706"/>
            <a:ext cx="12344399" cy="5213704"/>
          </a:xfrm>
        </p:spPr>
        <p:txBody>
          <a:bodyPr>
            <a:noAutofit/>
          </a:bodyPr>
          <a:lstStyle/>
          <a:p>
            <a:pPr algn="ctr"/>
            <a:br>
              <a:rPr lang="pt-BR" sz="199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199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AB371C-D520-4736-A775-443B4EDFDCE5}"/>
              </a:ext>
            </a:extLst>
          </p:cNvPr>
          <p:cNvSpPr/>
          <p:nvPr/>
        </p:nvSpPr>
        <p:spPr>
          <a:xfrm>
            <a:off x="65809" y="731774"/>
            <a:ext cx="1190798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AO TEU NOME CLAMAREI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ALÉM DAS ONDAS OLHAREI</a:t>
            </a:r>
          </a:p>
          <a:p>
            <a:pPr algn="ctr"/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6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86045"/>
            <a:ext cx="12192000" cy="521594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MAR CRESCER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EM TI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EU SOU TEU E TU ÉS MEU!</a:t>
            </a:r>
          </a:p>
        </p:txBody>
      </p:sp>
    </p:spTree>
    <p:extLst>
      <p:ext uri="{BB962C8B-B14F-4D97-AF65-F5344CB8AC3E}">
        <p14:creationId xmlns:p14="http://schemas.microsoft.com/office/powerpoint/2010/main" val="46234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15578"/>
            <a:ext cx="12192000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GRAÇA COBRE OS MEUS TEMORES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TUA FORTE MÃO ME GUIARÁ</a:t>
            </a:r>
          </a:p>
        </p:txBody>
      </p:sp>
    </p:spTree>
    <p:extLst>
      <p:ext uri="{BB962C8B-B14F-4D97-AF65-F5344CB8AC3E}">
        <p14:creationId xmlns:p14="http://schemas.microsoft.com/office/powerpoint/2010/main" val="342322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12079"/>
            <a:ext cx="12192000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ESTOU CERCADO PELO MEDO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FIEL, NUNCA VAIS FALHAR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4511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36" y="1510147"/>
            <a:ext cx="12192000" cy="5106651"/>
          </a:xfrm>
        </p:spPr>
        <p:txBody>
          <a:bodyPr>
            <a:noAutofit/>
          </a:bodyPr>
          <a:lstStyle/>
          <a:p>
            <a:pPr algn="ctr"/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7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04E238-2071-48C5-8C7E-EE4C12249F4A}"/>
              </a:ext>
            </a:extLst>
          </p:cNvPr>
          <p:cNvSpPr/>
          <p:nvPr/>
        </p:nvSpPr>
        <p:spPr>
          <a:xfrm>
            <a:off x="-159328" y="920621"/>
            <a:ext cx="127323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AO TEU NOME CLAMAREI</a:t>
            </a:r>
          </a:p>
          <a:p>
            <a:pPr algn="ctr"/>
            <a:r>
              <a:rPr lang="pt-BR" sz="8000" b="1" dirty="0">
                <a:latin typeface="Arial Black" panose="020B0A04020102020204" pitchFamily="34" charset="0"/>
              </a:rPr>
              <a:t>E ALÉM DAS ONDAS OLHAREI</a:t>
            </a:r>
          </a:p>
        </p:txBody>
      </p:sp>
    </p:spTree>
    <p:extLst>
      <p:ext uri="{BB962C8B-B14F-4D97-AF65-F5344CB8AC3E}">
        <p14:creationId xmlns:p14="http://schemas.microsoft.com/office/powerpoint/2010/main" val="389775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71983"/>
            <a:ext cx="12192000" cy="504851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O MAR CRESCER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SOMENTE EM TI DESCANSAREI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POIS EU SOU TEU E TU ÉS MEU!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136021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91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Century Gothic</vt:lpstr>
      <vt:lpstr>Wingdings 3</vt:lpstr>
      <vt:lpstr>Cacho</vt:lpstr>
      <vt:lpstr>OCEANOS ANA NÓBREGA</vt:lpstr>
      <vt:lpstr>TUA VOZ ME CHAMA SOBRE AS ÁGUAS ONDE OS MEUS PÉS PODEM FALHAR  </vt:lpstr>
      <vt:lpstr> E ALI TE ENCONTRO NO MISTÉRIO EM MEIO AO MAR, CONFIAREI!</vt:lpstr>
      <vt:lpstr> </vt:lpstr>
      <vt:lpstr>SE O MAR CRESCER SOMENTE EM TI DESCANSAREI POIS EU SOU TEU E TU ÉS MEU!</vt:lpstr>
      <vt:lpstr>TUA GRAÇA COBRE OS MEUS TEMORES TUA FORTE MÃO ME GUIARÁ</vt:lpstr>
      <vt:lpstr>SE ESTOU CERCADO PELO MEDO TU ÉS FIEL, NUNCA VAIS FALHAR </vt:lpstr>
      <vt:lpstr>      </vt:lpstr>
      <vt:lpstr>SE O MAR CRESCER SOMENTE EM TI DESCANSAREI POIS EU SOU TEU E TU ÉS MEU! </vt:lpstr>
      <vt:lpstr>    </vt:lpstr>
      <vt:lpstr> POR ONDE QUER QUE CHAMES LEVA-ME MAIS FUNDO DO QUE JÁ ESTIVE    </vt:lpstr>
      <vt:lpstr>E MINHA FÉ SERÁ MAIS FIRME SENHOR, EM TUA PRESENÇA! </vt:lpstr>
      <vt:lpstr>   GUIA-ME PRA QUE EM TUDO EM TI CONFIE SOBRE AS ÁGUAS EU CAMINHE   </vt:lpstr>
      <vt:lpstr>POR ONDE QUER QUE CHAMES LEVA-ME MAIS FUNDO DO QUE JÁ ESTIVE   </vt:lpstr>
      <vt:lpstr>    </vt:lpstr>
      <vt:lpstr>E AO TEU NOME CLAMAREI E ALÉM DAS ONDAS OLHAREI </vt:lpstr>
      <vt:lpstr>SOMENTE EM TI DESCANSAREI EU SOU TEU E TU ÉS MEU!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 Sorte de Bênçãos  Toque No Altar</dc:title>
  <dc:creator>Pastor Marcio</dc:creator>
  <cp:lastModifiedBy>João Paulo Mota Silva</cp:lastModifiedBy>
  <cp:revision>15</cp:revision>
  <dcterms:created xsi:type="dcterms:W3CDTF">2015-06-04T12:12:17Z</dcterms:created>
  <dcterms:modified xsi:type="dcterms:W3CDTF">2019-07-06T12:51:44Z</dcterms:modified>
</cp:coreProperties>
</file>