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7" r:id="rId9"/>
    <p:sldId id="268" r:id="rId10"/>
    <p:sldId id="260" r:id="rId11"/>
    <p:sldId id="265" r:id="rId12"/>
    <p:sldId id="269" r:id="rId13"/>
    <p:sldId id="270" r:id="rId14"/>
    <p:sldId id="261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30EEA3EE-18B3-4D89-A6EE-7F18D4ED1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738" y="365594"/>
            <a:ext cx="68500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OH! JESUS ME AMA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H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</a:t>
            </a:r>
            <a:r>
              <a:rPr lang="pt-BR" altLang="pt-BR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RPA CRISTÃ</a:t>
            </a: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7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" y="3429000"/>
            <a:ext cx="11943471" cy="144206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Já cansado do pecado,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Fui aos pés do Salvador,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1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" y="2201529"/>
            <a:ext cx="11943471" cy="144206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E ali, caiu o fardo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De tristezas e de dor.</a:t>
            </a:r>
            <a:endParaRPr lang="pt-BR" sz="8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3429000"/>
            <a:ext cx="11605846" cy="137173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Oh! por que Jesus me ama? Eu não posso t'explicar!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8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1958796"/>
            <a:ext cx="11465169" cy="147020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Mas, a ti também te chama, Pois deseja te salvar!</a:t>
            </a:r>
          </a:p>
        </p:txBody>
      </p:sp>
    </p:spTree>
    <p:extLst>
      <p:ext uri="{BB962C8B-B14F-4D97-AF65-F5344CB8AC3E}">
        <p14:creationId xmlns:p14="http://schemas.microsoft.com/office/powerpoint/2010/main" val="124923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05" y="2743135"/>
            <a:ext cx="11760590" cy="137173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Como é maravilhoso.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Pertencer ao meu Jesus!</a:t>
            </a:r>
            <a:endParaRPr lang="pt-BR" sz="8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8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46" y="2110155"/>
            <a:ext cx="11535507" cy="154054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Ter a graça, o repouso,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E ficar ao pé da cruz!</a:t>
            </a:r>
            <a:endParaRPr lang="pt-BR" sz="8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3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3429000"/>
            <a:ext cx="11605846" cy="137173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Oh! por que Jesus me ama? Eu não posso t'explicar!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5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1958796"/>
            <a:ext cx="11465169" cy="147020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Mas, a ti também te chama, Pois deseja te salvar!</a:t>
            </a:r>
          </a:p>
        </p:txBody>
      </p:sp>
    </p:spTree>
    <p:extLst>
      <p:ext uri="{BB962C8B-B14F-4D97-AF65-F5344CB8AC3E}">
        <p14:creationId xmlns:p14="http://schemas.microsoft.com/office/powerpoint/2010/main" val="246970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1999" cy="145626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Longe do Senhor, andava,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No caminho de horror,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72733"/>
            <a:ext cx="12191999" cy="145626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Por Jesus não perguntava,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Nem queria o Seu amor.</a:t>
            </a:r>
          </a:p>
        </p:txBody>
      </p:sp>
    </p:spTree>
    <p:extLst>
      <p:ext uri="{BB962C8B-B14F-4D97-AF65-F5344CB8AC3E}">
        <p14:creationId xmlns:p14="http://schemas.microsoft.com/office/powerpoint/2010/main" val="28337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3429000"/>
            <a:ext cx="11605846" cy="137173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Oh! por que Jesus me ama? Eu não posso t'explicar!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4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1958796"/>
            <a:ext cx="11465169" cy="147020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Mas, a ti também te chama, Pois deseja te salvar!</a:t>
            </a:r>
          </a:p>
        </p:txBody>
      </p:sp>
    </p:spTree>
    <p:extLst>
      <p:ext uri="{BB962C8B-B14F-4D97-AF65-F5344CB8AC3E}">
        <p14:creationId xmlns:p14="http://schemas.microsoft.com/office/powerpoint/2010/main" val="173513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66" y="2686864"/>
            <a:ext cx="11901268" cy="148427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No juízo não pensava,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Nem na minha perdição,</a:t>
            </a:r>
            <a:endParaRPr lang="pt-BR" sz="8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3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66" y="2152292"/>
            <a:ext cx="11901268" cy="148427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Nem Minh 'alma desejava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A eterna Salvação.</a:t>
            </a:r>
            <a:endParaRPr lang="pt-BR" sz="8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1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3429000"/>
            <a:ext cx="11605846" cy="137173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Oh! por que Jesus me ama? Eu não posso t'explicar!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8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1958796"/>
            <a:ext cx="11465169" cy="147020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Mas, a ti também te chama, Pois deseja te salvar!</a:t>
            </a:r>
          </a:p>
        </p:txBody>
      </p:sp>
    </p:spTree>
    <p:extLst>
      <p:ext uri="{BB962C8B-B14F-4D97-AF65-F5344CB8AC3E}">
        <p14:creationId xmlns:p14="http://schemas.microsoft.com/office/powerpoint/2010/main" val="2551775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46</TotalTime>
  <Words>79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Celestial</vt:lpstr>
      <vt:lpstr>Apresentação do PowerPoint</vt:lpstr>
      <vt:lpstr>Longe do Senhor, andava, No caminho de horror, </vt:lpstr>
      <vt:lpstr> Por Jesus não perguntava, Nem queria o Seu amor.</vt:lpstr>
      <vt:lpstr>Oh! por que Jesus me ama? Eu não posso t'explicar! </vt:lpstr>
      <vt:lpstr> Mas, a ti também te chama, Pois deseja te salvar!</vt:lpstr>
      <vt:lpstr>No juízo não pensava, Nem na minha perdição,</vt:lpstr>
      <vt:lpstr> Nem Minh 'alma desejava A eterna Salvação.</vt:lpstr>
      <vt:lpstr>Oh! por que Jesus me ama? Eu não posso t'explicar! </vt:lpstr>
      <vt:lpstr> Mas, a ti também te chama, Pois deseja te salvar!</vt:lpstr>
      <vt:lpstr>Já cansado do pecado, Fui aos pés do Salvador, </vt:lpstr>
      <vt:lpstr> E ali, caiu o fardo De tristezas e de dor.</vt:lpstr>
      <vt:lpstr>Oh! por que Jesus me ama? Eu não posso t'explicar! </vt:lpstr>
      <vt:lpstr> Mas, a ti também te chama, Pois deseja te salvar!</vt:lpstr>
      <vt:lpstr>Como é maravilhoso. Pertencer ao meu Jesus!</vt:lpstr>
      <vt:lpstr> Ter a graça, o repouso, E ficar ao pé da cruz!</vt:lpstr>
      <vt:lpstr>Oh! por que Jesus me ama? Eu não posso t'explicar! </vt:lpstr>
      <vt:lpstr> Mas, a ti também te chama, Pois deseja te salvar!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GARDÊNIA</cp:lastModifiedBy>
  <cp:revision>8</cp:revision>
  <dcterms:created xsi:type="dcterms:W3CDTF">2018-04-21T23:15:42Z</dcterms:created>
  <dcterms:modified xsi:type="dcterms:W3CDTF">2019-01-31T00:58:24Z</dcterms:modified>
</cp:coreProperties>
</file>