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58" r:id="rId5"/>
    <p:sldId id="259" r:id="rId6"/>
    <p:sldId id="260" r:id="rId7"/>
    <p:sldId id="273" r:id="rId8"/>
    <p:sldId id="261" r:id="rId9"/>
    <p:sldId id="263" r:id="rId10"/>
    <p:sldId id="264" r:id="rId11"/>
    <p:sldId id="265" r:id="rId12"/>
    <p:sldId id="266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46" y="6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81A9-1538-4905-9799-AEB6685DFAA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143000"/>
            <a:ext cx="5670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EFB60-FD60-4598-8716-523DBB8DF1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31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EFB60-FD60-4598-8716-523DBB8DF14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5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EFB60-FD60-4598-8716-523DBB8DF14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770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EFB60-FD60-4598-8716-523DBB8DF14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26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EFB60-FD60-4598-8716-523DBB8DF14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34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EFB60-FD60-4598-8716-523DBB8DF14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99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tras.mus.br/isadora-pompe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412355" y="1268760"/>
            <a:ext cx="98120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6600" b="1" dirty="0">
                <a:latin typeface="Arial Black" panose="020B0A04020102020204" pitchFamily="34" charset="0"/>
              </a:rPr>
              <a:t>OI, JESUS</a:t>
            </a:r>
          </a:p>
          <a:p>
            <a:pPr algn="r"/>
            <a:r>
              <a:rPr lang="pt-BR" sz="4800" b="1" dirty="0">
                <a:latin typeface="Arial Black" panose="020B0A04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ISADORA POMPEO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00687"/>
            <a:ext cx="12601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E FAÇA DO MEU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QUARTO O SEU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 QUARTO TAMBÉM</a:t>
            </a:r>
            <a:br>
              <a:rPr lang="pt-BR" sz="595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E DO MEU CORAÇÃO UMA CASA PRA VOCÊ</a:t>
            </a:r>
            <a:endParaRPr lang="pt-BR" sz="595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5240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92696"/>
            <a:ext cx="12601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TOMA MINHA CHAVE NÃO PRECISA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FAZER CÓPIA</a:t>
            </a:r>
            <a:br>
              <a:rPr lang="pt-BR" sz="595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DOU ELA PRA VOCÊ</a:t>
            </a:r>
            <a:br>
              <a:rPr lang="pt-BR" sz="595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DOU ELA PRA VOCÊ</a:t>
            </a:r>
            <a:endParaRPr lang="pt-BR" sz="595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574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305068"/>
            <a:ext cx="126374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PORQUE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 err="1">
                <a:latin typeface="Arial Black" panose="020B0A04020102020204" pitchFamily="34" charset="0"/>
              </a:rPr>
              <a:t>PORQUE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EU AMO JESUS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EU AMO JESUS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EU AMO JESUS</a:t>
            </a:r>
            <a:endParaRPr lang="pt-BR" sz="714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8424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88640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UM DIA SEM VOCÊ </a:t>
            </a:r>
          </a:p>
          <a:p>
            <a:pPr algn="ctr"/>
            <a:r>
              <a:rPr lang="pt-BR" sz="8000" dirty="0">
                <a:latin typeface="Arial Black" panose="020B0A04020102020204" pitchFamily="34" charset="0"/>
              </a:rPr>
              <a:t>É COMO A MORTE PRA MIM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POIS SÓ SEI VIVER COM VOCÊ AQUI</a:t>
            </a:r>
            <a:endParaRPr lang="pt-BR" sz="714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861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764704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PORQUE COM VOCÊ, ENTÃO, 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</a:rPr>
              <a:t>EU POSSO SER</a:t>
            </a:r>
            <a:br>
              <a:rPr lang="pt-BR" sz="857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VEM AQUI</a:t>
            </a:r>
            <a:endParaRPr lang="pt-BR" sz="857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101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00687"/>
            <a:ext cx="12601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E FAÇA DO MEU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QUARTO O SEU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 QUARTO TAMBÉM</a:t>
            </a:r>
            <a:br>
              <a:rPr lang="pt-BR" sz="595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E DO MEU CORAÇÃO UMA CASA PRA VOCÊ</a:t>
            </a:r>
            <a:endParaRPr lang="pt-BR" sz="595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339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92696"/>
            <a:ext cx="12601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TOMA MINHA CHAVE NÃO PRECISA </a:t>
            </a:r>
          </a:p>
          <a:p>
            <a:pPr algn="ctr"/>
            <a:r>
              <a:rPr lang="pt-BR" sz="7200" dirty="0">
                <a:latin typeface="Arial Black" panose="020B0A04020102020204" pitchFamily="34" charset="0"/>
              </a:rPr>
              <a:t>FAZER CÓPIA</a:t>
            </a:r>
            <a:br>
              <a:rPr lang="pt-BR" sz="595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DOU ELA PRA VOCÊ</a:t>
            </a:r>
            <a:br>
              <a:rPr lang="pt-BR" sz="595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DOU ELA PRA VOCÊ</a:t>
            </a:r>
            <a:endParaRPr lang="pt-BR" sz="595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6021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305068"/>
            <a:ext cx="126374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PORQUE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 err="1">
                <a:latin typeface="Arial Black" panose="020B0A04020102020204" pitchFamily="34" charset="0"/>
              </a:rPr>
              <a:t>PORQUE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EU AMO JESUS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EU AMO JESUS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EU AMO JESUS</a:t>
            </a:r>
            <a:endParaRPr lang="pt-BR" sz="714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7637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305068"/>
            <a:ext cx="126374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PORQUE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 err="1">
                <a:latin typeface="Arial Black" panose="020B0A04020102020204" pitchFamily="34" charset="0"/>
              </a:rPr>
              <a:t>PORQUE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EU AMO JESUS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EU AMO JESUS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EU AMO JESUS</a:t>
            </a:r>
            <a:endParaRPr lang="pt-BR" sz="714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5013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764704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OI, JESUS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OI, JESUS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PODES ME VER?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PODES ME OUVIR?</a:t>
            </a:r>
          </a:p>
        </p:txBody>
      </p:sp>
    </p:spTree>
    <p:extLst>
      <p:ext uri="{BB962C8B-B14F-4D97-AF65-F5344CB8AC3E}">
        <p14:creationId xmlns:p14="http://schemas.microsoft.com/office/powerpoint/2010/main" val="342713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764704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OI, JESUS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OI, JESUS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PODES ME VER?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PODES ME OUVIR?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764704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OI, JESUS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OI, JESUS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PODES ME VER?</a:t>
            </a:r>
            <a:br>
              <a:rPr lang="pt-BR" sz="88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PODES ME OUVIR?</a:t>
            </a:r>
          </a:p>
        </p:txBody>
      </p:sp>
    </p:spTree>
    <p:extLst>
      <p:ext uri="{BB962C8B-B14F-4D97-AF65-F5344CB8AC3E}">
        <p14:creationId xmlns:p14="http://schemas.microsoft.com/office/powerpoint/2010/main" val="228477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1124744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TÔ TE ESPERANDO NO MEU QUARTO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PRA TE CONTAR OS MEUS SEGREDOS</a:t>
            </a:r>
            <a:endParaRPr lang="pt-BR" sz="714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333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80728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PRA TE LEMBRAR 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</a:rPr>
              <a:t>O QUANTO EU</a:t>
            </a:r>
            <a:br>
              <a:rPr lang="pt-BR" sz="857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O QUANTO EU TE AMO</a:t>
            </a:r>
            <a:endParaRPr lang="pt-BR" sz="857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376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7915" y="764704"/>
            <a:ext cx="12637404" cy="1869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TO ANSIOSO PRA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</a:rPr>
              <a:t> TE VER</a:t>
            </a:r>
            <a:br>
              <a:rPr lang="pt-BR" sz="857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ESPERANDO VOCÊ VIR PRA MIM</a:t>
            </a:r>
            <a:br>
              <a:rPr lang="pt-BR" sz="85700" dirty="0">
                <a:latin typeface="Arial Black" panose="020B0A04020102020204" pitchFamily="34" charset="0"/>
              </a:rPr>
            </a:br>
            <a:endParaRPr lang="pt-BR" sz="857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255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908720"/>
            <a:ext cx="126374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ANSIANDO TE TOCAR</a:t>
            </a:r>
            <a:br>
              <a:rPr lang="pt-BR" sz="857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TE TOCAR, TOCAR VOCÊ</a:t>
            </a:r>
            <a:endParaRPr lang="pt-BR" sz="857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521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88640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Arial Black" panose="020B0A04020102020204" pitchFamily="34" charset="0"/>
              </a:rPr>
              <a:t>UM DIA SEM VOCÊ </a:t>
            </a:r>
          </a:p>
          <a:p>
            <a:pPr algn="ctr"/>
            <a:r>
              <a:rPr lang="pt-BR" sz="8000" dirty="0">
                <a:latin typeface="Arial Black" panose="020B0A04020102020204" pitchFamily="34" charset="0"/>
              </a:rPr>
              <a:t>É COMO A MORTE PRA MIM</a:t>
            </a:r>
            <a:br>
              <a:rPr lang="pt-BR" sz="71400" dirty="0">
                <a:latin typeface="Arial Black" panose="020B0A04020102020204" pitchFamily="34" charset="0"/>
              </a:rPr>
            </a:br>
            <a:r>
              <a:rPr lang="pt-BR" sz="8000" dirty="0">
                <a:latin typeface="Arial Black" panose="020B0A04020102020204" pitchFamily="34" charset="0"/>
              </a:rPr>
              <a:t>POIS SÓ SEI VIVER COM VOCÊ AQUI</a:t>
            </a:r>
            <a:endParaRPr lang="pt-BR" sz="714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395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764704"/>
            <a:ext cx="12601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</a:rPr>
              <a:t>PORQUE COM VOCÊ, ENTÃO, 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</a:rPr>
              <a:t>EU POSSO SER</a:t>
            </a:r>
            <a:br>
              <a:rPr lang="pt-BR" sz="85700" dirty="0">
                <a:latin typeface="Arial Black" panose="020B0A04020102020204" pitchFamily="34" charset="0"/>
              </a:rPr>
            </a:br>
            <a:r>
              <a:rPr lang="pt-BR" sz="8800" dirty="0">
                <a:latin typeface="Arial Black" panose="020B0A04020102020204" pitchFamily="34" charset="0"/>
              </a:rPr>
              <a:t>VEM AQUI</a:t>
            </a:r>
            <a:endParaRPr lang="pt-BR" sz="85700" b="1" dirty="0">
              <a:latin typeface="Arial Black" panose="020B0A0402010202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3810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115</Words>
  <Application>Microsoft Office PowerPoint</Application>
  <PresentationFormat>Personalizar</PresentationFormat>
  <Paragraphs>37</Paragraphs>
  <Slides>19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João Paulo Mota Silva</cp:lastModifiedBy>
  <cp:revision>12</cp:revision>
  <dcterms:created xsi:type="dcterms:W3CDTF">2016-06-03T20:54:36Z</dcterms:created>
  <dcterms:modified xsi:type="dcterms:W3CDTF">2019-09-26T21:16:53Z</dcterms:modified>
</cp:coreProperties>
</file>